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90BF"/>
    <a:srgbClr val="F47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1" autoAdjust="0"/>
  </p:normalViewPr>
  <p:slideViewPr>
    <p:cSldViewPr snapToGrid="0" snapToObjects="1">
      <p:cViewPr varScale="1">
        <p:scale>
          <a:sx n="75" d="100"/>
          <a:sy n="75" d="100"/>
        </p:scale>
        <p:origin x="8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203813-8D62-4F7A-B503-BD7D86F64EAF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B36D2-489C-42A7-AE9D-26E18E761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134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A39B799-436F-2A42-9100-706C1B1C97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5CDB5FB0-3CDF-E543-AA6F-7A3B2F78F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7663" y="3417236"/>
            <a:ext cx="5369939" cy="2031313"/>
          </a:xfrm>
        </p:spPr>
        <p:txBody>
          <a:bodyPr anchor="b" anchorCtr="0"/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598243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9668-F6D6-0244-BE5F-F1F1CC9A6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128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A0646-0426-7043-B0FC-D5927340F52D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755DC-8644-F54F-B579-08D63246F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790B-620F-074F-A2F0-0F16049DB19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4AE3DA1-3F23-6DED-2D23-111214F066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6677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en-US" dirty="0"/>
              <a:t>NCSHA Annual Conference &amp; Showplace</a:t>
            </a:r>
          </a:p>
        </p:txBody>
      </p:sp>
    </p:spTree>
    <p:extLst>
      <p:ext uri="{BB962C8B-B14F-4D97-AF65-F5344CB8AC3E}">
        <p14:creationId xmlns:p14="http://schemas.microsoft.com/office/powerpoint/2010/main" val="215629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7321E-7A50-7343-A820-E68CA0205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217D60-26ED-B449-9C20-E428BEE64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F4CE9-AFB4-4348-99E4-8F286AB52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790B-620F-074F-A2F0-0F16049DB19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68B24C4F-E23B-60B3-0447-58E0385CF7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6677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en-US" dirty="0"/>
              <a:t>NCSHA Annual Conference &amp; Showplace</a:t>
            </a:r>
          </a:p>
        </p:txBody>
      </p:sp>
    </p:spTree>
    <p:extLst>
      <p:ext uri="{BB962C8B-B14F-4D97-AF65-F5344CB8AC3E}">
        <p14:creationId xmlns:p14="http://schemas.microsoft.com/office/powerpoint/2010/main" val="4124931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3F27D-ADBA-514B-8229-56C15EE49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128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731B4-C61B-B04A-9F6A-376FEB646F0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46934-289D-944E-9792-2960E329A24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797CE1-30AB-804D-9D35-14212CE15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790B-620F-074F-A2F0-0F16049DB19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EFAB0E5-6F0C-2397-F171-8BC1ABC4E2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6677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en-US" dirty="0"/>
              <a:t>NCSHA Annual Conference &amp; Showplace</a:t>
            </a:r>
          </a:p>
        </p:txBody>
      </p:sp>
    </p:spTree>
    <p:extLst>
      <p:ext uri="{BB962C8B-B14F-4D97-AF65-F5344CB8AC3E}">
        <p14:creationId xmlns:p14="http://schemas.microsoft.com/office/powerpoint/2010/main" val="1052621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29C4B-9A57-DF41-891A-932E65E1D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24128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CDF92-AD8A-A641-89A7-D1244C3D5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E2D78-15E1-EC40-9280-7229B372F22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3pPr>
              <a:defRPr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1432D4-374B-484B-97A2-49DBA66753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534E58-EF6A-4B44-8144-2A10F839E81E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6129BB-725C-1044-8C36-F378A033D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790B-620F-074F-A2F0-0F16049DB19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9B76A3E-DD0B-D268-99AB-9B0DDA014B2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86677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en-US" dirty="0"/>
              <a:t>NCSHA Annual Conference &amp; Showplace</a:t>
            </a:r>
          </a:p>
        </p:txBody>
      </p:sp>
    </p:spTree>
    <p:extLst>
      <p:ext uri="{BB962C8B-B14F-4D97-AF65-F5344CB8AC3E}">
        <p14:creationId xmlns:p14="http://schemas.microsoft.com/office/powerpoint/2010/main" val="3590637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8FA71-5006-C347-8A7E-2D2FC08E9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128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13C1FC-9382-374E-A631-7100A28C7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790B-620F-074F-A2F0-0F16049DB19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2DD4B8A-C238-7A85-18B2-A23664E9B8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6677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en-US" dirty="0"/>
              <a:t>NCSHA Annual Conference &amp; Showplace</a:t>
            </a:r>
          </a:p>
        </p:txBody>
      </p:sp>
    </p:spTree>
    <p:extLst>
      <p:ext uri="{BB962C8B-B14F-4D97-AF65-F5344CB8AC3E}">
        <p14:creationId xmlns:p14="http://schemas.microsoft.com/office/powerpoint/2010/main" val="156558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DE4B93-4AF9-A443-9F51-6969BCB23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790B-620F-074F-A2F0-0F16049DB19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64A730-57EB-DE5A-CF90-9C578895AC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6677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en-US" dirty="0"/>
              <a:t>NCSHA Annual Conference &amp; Showplace</a:t>
            </a:r>
          </a:p>
        </p:txBody>
      </p:sp>
    </p:spTree>
    <p:extLst>
      <p:ext uri="{BB962C8B-B14F-4D97-AF65-F5344CB8AC3E}">
        <p14:creationId xmlns:p14="http://schemas.microsoft.com/office/powerpoint/2010/main" val="4077141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835C4B-C232-BC48-86FA-BBCFC49CC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128"/>
            <a:ext cx="10515600" cy="80264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EAAA06-5C32-7146-8754-70F1F9D991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42558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571D73-CC09-3345-B1FE-0CE9AE0601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6B2790B-620F-074F-A2F0-0F16049DB19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50DB9F7-9788-3786-ACD9-A8D2366BE2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6677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en-US" dirty="0"/>
              <a:t>NCSHA Annual Conference &amp; Showplace</a:t>
            </a:r>
          </a:p>
        </p:txBody>
      </p:sp>
    </p:spTree>
    <p:extLst>
      <p:ext uri="{BB962C8B-B14F-4D97-AF65-F5344CB8AC3E}">
        <p14:creationId xmlns:p14="http://schemas.microsoft.com/office/powerpoint/2010/main" val="4130885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accent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800100" indent="-3429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371600" indent="-4572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—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ACFCB9F-1494-4847-9812-D75358BFF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617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8232E-C6E0-954A-84D5-F0C1A7AAA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BAE56-F38C-6340-8B71-C5A17D0BB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F70B80-D6F7-FB72-7CAA-EE5BDF7730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en-US" dirty="0"/>
              <a:t>NCSHA Annual Conference &amp; Showplace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2953DB-92F4-B77B-FEA9-127667A72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790B-620F-074F-A2F0-0F16049DB19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323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CSHA 1">
      <a:dk1>
        <a:srgbClr val="002553"/>
      </a:dk1>
      <a:lt1>
        <a:srgbClr val="FFFFFF"/>
      </a:lt1>
      <a:dk2>
        <a:srgbClr val="00B3FF"/>
      </a:dk2>
      <a:lt2>
        <a:srgbClr val="D61535"/>
      </a:lt2>
      <a:accent1>
        <a:srgbClr val="002553"/>
      </a:accent1>
      <a:accent2>
        <a:srgbClr val="EC0577"/>
      </a:accent2>
      <a:accent3>
        <a:srgbClr val="A3238E"/>
      </a:accent3>
      <a:accent4>
        <a:srgbClr val="00A76D"/>
      </a:accent4>
      <a:accent5>
        <a:srgbClr val="71BF44"/>
      </a:accent5>
      <a:accent6>
        <a:srgbClr val="FAA61A"/>
      </a:accent6>
      <a:hlink>
        <a:srgbClr val="D61535"/>
      </a:hlink>
      <a:folHlink>
        <a:srgbClr val="F3702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3150</TotalTime>
  <Words>6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Aptos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Cedoz</dc:creator>
  <cp:lastModifiedBy>Lisa Bowman</cp:lastModifiedBy>
  <cp:revision>15</cp:revision>
  <dcterms:created xsi:type="dcterms:W3CDTF">2018-11-30T11:24:26Z</dcterms:created>
  <dcterms:modified xsi:type="dcterms:W3CDTF">2024-07-30T17:34:16Z</dcterms:modified>
</cp:coreProperties>
</file>