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7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9248"/>
    <p:restoredTop sz="94682"/>
  </p:normalViewPr>
  <p:slideViewPr>
    <p:cSldViewPr snapToGrid="0" snapToObjects="1">
      <p:cViewPr varScale="1">
        <p:scale>
          <a:sx n="80" d="100"/>
          <a:sy n="80" d="100"/>
        </p:scale>
        <p:origin x="5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A39B799-436F-2A42-9100-706C1B1C97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36E2520-C641-6C04-0BDE-9EB612B4C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7912" y="1431233"/>
            <a:ext cx="5140879" cy="2253963"/>
          </a:xfrm>
        </p:spPr>
        <p:txBody>
          <a:bodyPr anchor="b" anchorCtr="0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598243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9668-F6D6-0244-BE5F-F1F1CC9A6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128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A0646-0426-7043-B0FC-D5927340F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AA26A-0F00-604D-B5F7-CB853393A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1A35-6666-6945-BFCA-E63188595DB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52DDD5-C4BD-4541-AA8F-98092D81C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755DC-8644-F54F-B579-08D63246F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790B-620F-074F-A2F0-0F16049DB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29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7321E-7A50-7343-A820-E68CA0205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17D60-26ED-B449-9C20-E428BEE64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F35B1-324F-2043-B6FD-289126453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1A35-6666-6945-BFCA-E63188595DB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5E537-3275-494A-9445-F6E99D6C2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F4CE9-AFB4-4348-99E4-8F286AB52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790B-620F-074F-A2F0-0F16049DB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31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3F27D-ADBA-514B-8229-56C15EE49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128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731B4-C61B-B04A-9F6A-376FEB646F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46934-289D-944E-9792-2960E329A2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8509FD-A23E-EF45-8613-7FAB1B906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1A35-6666-6945-BFCA-E63188595DB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1298BD-6E18-504E-9DBB-4374E1815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797CE1-30AB-804D-9D35-14212CE15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790B-620F-074F-A2F0-0F16049DB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21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29C4B-9A57-DF41-891A-932E65E1D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24128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CDF92-AD8A-A641-89A7-D1244C3D5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E2D78-15E1-EC40-9280-7229B372F2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1432D4-374B-484B-97A2-49DBA66753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534E58-EF6A-4B44-8144-2A10F839E8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79A5E4-C633-C941-A9C8-9F6EF931F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1A35-6666-6945-BFCA-E63188595DB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A14702-EE73-DC4F-B47D-B9E11BE70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6129BB-725C-1044-8C36-F378A033D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790B-620F-074F-A2F0-0F16049DB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637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8FA71-5006-C347-8A7E-2D2FC08E9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128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D6B78C-993E-684D-9E7E-128105EC4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1A35-6666-6945-BFCA-E63188595DB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B5C463-FE08-3348-B6A5-B312367D9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13C1FC-9382-374E-A631-7100A28C7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790B-620F-074F-A2F0-0F16049DB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58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E66C5A-216D-1E48-9FA9-965487031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1A35-6666-6945-BFCA-E63188595DB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282F57-7671-F84B-9101-72E1D229D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DE4B93-4AF9-A443-9F51-6969BCB23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790B-620F-074F-A2F0-0F16049DB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141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835C4B-C232-BC48-86FA-BBCFC49CC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128"/>
            <a:ext cx="10515600" cy="80264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EAAA06-5C32-7146-8754-70F1F9D991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42558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8418E-55E7-E34C-8EB3-3515767081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07E1A35-6666-6945-BFCA-E63188595DBB}" type="datetimeFigureOut">
              <a:rPr lang="en-US" smtClean="0"/>
              <a:pPr/>
              <a:t>7/28/2025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1035D-1F80-7E46-BB7D-2D509624DB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571D73-CC09-3345-B1FE-0CE9AE0601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6B2790B-620F-074F-A2F0-0F16049DB19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885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466562F-3A5D-8046-81D1-933FC82ADB28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970663" y="5805553"/>
            <a:ext cx="5382115" cy="1052447"/>
          </a:xfrm>
        </p:spPr>
        <p:txBody>
          <a:bodyPr/>
          <a:lstStyle/>
          <a:p>
            <a:pPr marL="0" indent="0" algn="r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ACFCB9F-1494-4847-9812-D75358BFF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6587" y="4672208"/>
            <a:ext cx="5369939" cy="203131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617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8232E-C6E0-954A-84D5-F0C1A7AAA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BAE56-F38C-6340-8B71-C5A17D0BB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323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CSHA 1">
      <a:dk1>
        <a:srgbClr val="002553"/>
      </a:dk1>
      <a:lt1>
        <a:srgbClr val="FFFFFF"/>
      </a:lt1>
      <a:dk2>
        <a:srgbClr val="00B3FF"/>
      </a:dk2>
      <a:lt2>
        <a:srgbClr val="D61535"/>
      </a:lt2>
      <a:accent1>
        <a:srgbClr val="002553"/>
      </a:accent1>
      <a:accent2>
        <a:srgbClr val="EC0577"/>
      </a:accent2>
      <a:accent3>
        <a:srgbClr val="A3238E"/>
      </a:accent3>
      <a:accent4>
        <a:srgbClr val="00A76D"/>
      </a:accent4>
      <a:accent5>
        <a:srgbClr val="71BF44"/>
      </a:accent5>
      <a:accent6>
        <a:srgbClr val="FAA61A"/>
      </a:accent6>
      <a:hlink>
        <a:srgbClr val="D61535"/>
      </a:hlink>
      <a:folHlink>
        <a:srgbClr val="F3702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Cedoz</dc:creator>
  <cp:lastModifiedBy>Lisa Bowman</cp:lastModifiedBy>
  <cp:revision>16</cp:revision>
  <dcterms:created xsi:type="dcterms:W3CDTF">2018-11-30T11:24:26Z</dcterms:created>
  <dcterms:modified xsi:type="dcterms:W3CDTF">2025-07-28T13:51:46Z</dcterms:modified>
</cp:coreProperties>
</file>