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3362"/>
    <a:srgbClr val="2A3E70"/>
    <a:srgbClr val="7BB4AC"/>
    <a:srgbClr val="B45E5D"/>
    <a:srgbClr val="E88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22" autoAdjust="0"/>
    <p:restoredTop sz="94682"/>
  </p:normalViewPr>
  <p:slideViewPr>
    <p:cSldViewPr snapToGrid="0" snapToObjects="1" showGuides="1">
      <p:cViewPr varScale="1">
        <p:scale>
          <a:sx n="117" d="100"/>
          <a:sy n="117" d="100"/>
        </p:scale>
        <p:origin x="317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2DC6699-EF45-714C-BCB4-365FBEF0A47D}"/>
              </a:ext>
            </a:extLst>
          </p:cNvPr>
          <p:cNvSpPr/>
          <p:nvPr userDrawn="1"/>
        </p:nvSpPr>
        <p:spPr>
          <a:xfrm>
            <a:off x="0" y="0"/>
            <a:ext cx="12192000" cy="15917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6C519-308A-B940-AA6E-B4EB980EAB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00513" y="2743200"/>
            <a:ext cx="7829878" cy="3400425"/>
          </a:xfrm>
        </p:spPr>
        <p:txBody>
          <a:bodyPr lIns="0" tIns="0" rIns="0" bIns="0" anchor="b"/>
          <a:lstStyle>
            <a:lvl1pPr algn="l">
              <a:defRPr sz="6000" b="1" i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00" t="-3509" r="658" b="220"/>
          <a:stretch/>
        </p:blipFill>
        <p:spPr>
          <a:xfrm>
            <a:off x="0" y="-304800"/>
            <a:ext cx="12192000" cy="71780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/>
          <a:srcRect l="55758" t="24093" r="2651" b="1137"/>
          <a:stretch/>
        </p:blipFill>
        <p:spPr>
          <a:xfrm>
            <a:off x="8015804" y="4358495"/>
            <a:ext cx="4183816" cy="25071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27" y="222792"/>
            <a:ext cx="1207113" cy="114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5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C45A0-F2A2-BC45-8CE3-BB8BF33E3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662E5-A23B-044E-B8AC-6679A6554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54453-AA32-2243-BE82-A4B366545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C364-E64F-EA41-A79D-1E8E8E65D6ED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C9145-B0A5-6942-B8EF-DBB2376F7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A8C80-9194-E04D-A010-7F4277EA3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54C2-837F-0C4B-99A7-4424643F83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6714309" y="111039"/>
            <a:ext cx="2377440" cy="369332"/>
          </a:xfrm>
          <a:prstGeom prst="rect">
            <a:avLst/>
          </a:prstGeom>
          <a:solidFill>
            <a:srgbClr val="353362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87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4C81E-EFAB-6A4D-BD86-AC47337D8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DAC85-A8AF-2242-8A40-5F7DF5E57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62BE2-AC29-2645-A820-0BC257A32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C364-E64F-EA41-A79D-1E8E8E65D6ED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7578E-114F-EE46-9FBE-924FE626B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2D108-6FCF-D740-806D-D59DC834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6E254C2-837F-0C4B-99A7-4424643F83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714309" y="111039"/>
            <a:ext cx="2377440" cy="369332"/>
          </a:xfrm>
          <a:prstGeom prst="rect">
            <a:avLst/>
          </a:prstGeom>
          <a:solidFill>
            <a:srgbClr val="353362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78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24BD9-05F7-1645-B1C2-A132D5A33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33EE1-69AD-9444-A078-55D93EB18A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F55099-D1D1-5347-9673-3052FF1A7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0C56DE-C366-CD44-86F1-E3E927317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C364-E64F-EA41-A79D-1E8E8E65D6ED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0A9289-9188-224B-A52E-D459F4970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622FDA-F89D-B64E-8CDC-91E2D46C5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54C2-837F-0C4B-99A7-4424643F83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6714309" y="111039"/>
            <a:ext cx="2377440" cy="369332"/>
          </a:xfrm>
          <a:prstGeom prst="rect">
            <a:avLst/>
          </a:prstGeom>
          <a:solidFill>
            <a:srgbClr val="353362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11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DA0A6-C211-3948-9A45-942E34DEE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CBD7C-60FF-7643-9F92-85AE5F571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8E2E0D-948C-3240-B5A4-9577520B5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153CE5-3705-A942-B8C0-D427F1E2E3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390975-9D6D-624B-BFF1-F610961827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78D538-3393-4341-A6E4-3994DE382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C364-E64F-EA41-A79D-1E8E8E65D6ED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FE9A62-8961-CC4C-83FC-EFA435CEF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F71685-9588-0B47-9B00-41DD0846A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54C2-837F-0C4B-99A7-4424643F83A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6714309" y="111039"/>
            <a:ext cx="2377440" cy="369332"/>
          </a:xfrm>
          <a:prstGeom prst="rect">
            <a:avLst/>
          </a:prstGeom>
          <a:solidFill>
            <a:srgbClr val="353362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90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7CD1F-BB7C-8742-9458-A02DADCCB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A2DFE5-F303-A444-914A-056FF9940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C364-E64F-EA41-A79D-1E8E8E65D6ED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BAB11C-FCC0-664B-852C-3A57450EE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496BBD-4BF8-8544-AB68-EDD3F35E9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54C2-837F-0C4B-99A7-4424643F83A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6714309" y="111039"/>
            <a:ext cx="2377440" cy="369332"/>
          </a:xfrm>
          <a:prstGeom prst="rect">
            <a:avLst/>
          </a:prstGeom>
          <a:solidFill>
            <a:srgbClr val="353362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16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DE3534-7B83-F646-BF09-FD108F8CF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C364-E64F-EA41-A79D-1E8E8E65D6ED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131A4E-CC8B-3D44-AB3D-2E6CE821C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A333AC-7264-1149-8957-3A3EEA93F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54C2-837F-0C4B-99A7-4424643F83A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6714309" y="111039"/>
            <a:ext cx="2377440" cy="369332"/>
          </a:xfrm>
          <a:prstGeom prst="rect">
            <a:avLst/>
          </a:prstGeom>
          <a:solidFill>
            <a:srgbClr val="353362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569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824D5-6D64-844D-B545-259675ADF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10538-FC13-4549-AD0A-0BD22D0BC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272433-8B93-C649-A1B7-BDF8CE853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D4996-959C-B140-AC57-CDF3E3935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C364-E64F-EA41-A79D-1E8E8E65D6ED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9E0C6-135E-2241-A347-496BFBB61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ADBC-8258-C348-AD03-58E0475C8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54C2-837F-0C4B-99A7-4424643F83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6714309" y="111039"/>
            <a:ext cx="2377440" cy="369332"/>
          </a:xfrm>
          <a:prstGeom prst="rect">
            <a:avLst/>
          </a:prstGeom>
          <a:solidFill>
            <a:srgbClr val="353362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48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AEBE8-B42E-CC48-B5CC-9F688A6EA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3E8815-3ED7-714D-B100-A61240857F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D43DDE-EE81-BF4C-B9A0-2A53CC7DD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850615-573A-2A45-9E6D-1137DC126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C364-E64F-EA41-A79D-1E8E8E65D6ED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96C9E3-1C2C-AD49-BCA7-EAC516FC5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0094E3-E91B-C14E-8D67-BD9E9D9B6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54C2-837F-0C4B-99A7-4424643F83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6714309" y="111039"/>
            <a:ext cx="2377440" cy="369332"/>
          </a:xfrm>
          <a:prstGeom prst="rect">
            <a:avLst/>
          </a:prstGeom>
          <a:solidFill>
            <a:srgbClr val="353362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2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8E8304-E669-5D45-9D9A-8114C7E31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172431-A49C-8649-AF61-9FA6E04B0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83322-F379-C045-AB8D-38179EDA9D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08C364-E64F-EA41-A79D-1E8E8E65D6ED}" type="datetimeFigureOut">
              <a:rPr lang="en-US" smtClean="0"/>
              <a:pPr/>
              <a:t>8/31/2021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1F6BA-6204-A540-87E9-71A1765B07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CBB6C-5DA1-BD4E-BA49-5E61B18DB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6E254C2-837F-0C4B-99A7-4424643F83A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B9B49A-7766-474B-9FDA-66C6B73C928F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0"/>
            <a:ext cx="12192000" cy="5207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714309" y="111039"/>
            <a:ext cx="2377440" cy="369332"/>
          </a:xfrm>
          <a:prstGeom prst="rect">
            <a:avLst/>
          </a:prstGeom>
          <a:solidFill>
            <a:srgbClr val="353362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001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B45E5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►"/>
        <a:defRPr sz="28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●"/>
        <a:defRPr sz="24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‒"/>
        <a:defRPr sz="24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17C47-D173-9A4B-B148-056DFBB22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2065020"/>
            <a:ext cx="10058400" cy="2058984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Click to add title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51F7B5-850C-424A-A623-F3BAB155DCA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62000" y="4832665"/>
            <a:ext cx="10058400" cy="740304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81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1A32A-5B6D-F346-B0D8-0CD5F215A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CC8A1-9DAF-FD45-850B-AA8F827D8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29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CSHA 1">
      <a:dk1>
        <a:srgbClr val="002553"/>
      </a:dk1>
      <a:lt1>
        <a:srgbClr val="FFFFFF"/>
      </a:lt1>
      <a:dk2>
        <a:srgbClr val="00B3FF"/>
      </a:dk2>
      <a:lt2>
        <a:srgbClr val="D61535"/>
      </a:lt2>
      <a:accent1>
        <a:srgbClr val="002553"/>
      </a:accent1>
      <a:accent2>
        <a:srgbClr val="EC0577"/>
      </a:accent2>
      <a:accent3>
        <a:srgbClr val="A3238E"/>
      </a:accent3>
      <a:accent4>
        <a:srgbClr val="00A76D"/>
      </a:accent4>
      <a:accent5>
        <a:srgbClr val="71BF44"/>
      </a:accent5>
      <a:accent6>
        <a:srgbClr val="FAA61A"/>
      </a:accent6>
      <a:hlink>
        <a:srgbClr val="D61535"/>
      </a:hlink>
      <a:folHlink>
        <a:srgbClr val="F3702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4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Click to add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Cedoz</dc:creator>
  <cp:lastModifiedBy>Lisa Bowman</cp:lastModifiedBy>
  <cp:revision>25</cp:revision>
  <dcterms:created xsi:type="dcterms:W3CDTF">2018-08-22T18:53:17Z</dcterms:created>
  <dcterms:modified xsi:type="dcterms:W3CDTF">2021-08-31T21:09:57Z</dcterms:modified>
</cp:coreProperties>
</file>