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02" d="100"/>
          <a:sy n="102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CBF22C9-B079-864E-B2A6-23268E6641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0F4CF97-5F2F-174A-8E66-49EC7F394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667" y="4315619"/>
            <a:ext cx="508846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CDB5FB0-3CDF-E543-AA6F-7A3B2F78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67" y="1981200"/>
            <a:ext cx="5088466" cy="22098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82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9668-F6D6-0244-BE5F-F1F1CC9A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4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A0646-0426-7043-B0FC-D5927340F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AA26A-0F00-604D-B5F7-CB853393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A35-6666-6945-BFCA-E63188595DB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2DDD5-C4BD-4541-AA8F-98092D81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755DC-8644-F54F-B579-08D63246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90B-620F-074F-A2F0-0F16049D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321E-7A50-7343-A820-E68CA020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17D60-26ED-B449-9C20-E428BEE64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F35B1-324F-2043-B6FD-28912645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A35-6666-6945-BFCA-E63188595DB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5E537-3275-494A-9445-F6E99D6C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F4CE9-AFB4-4348-99E4-8F286AB5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90B-620F-074F-A2F0-0F16049D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3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3F27D-ADBA-514B-8229-56C15EE4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4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731B4-C61B-B04A-9F6A-376FEB646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46934-289D-944E-9792-2960E329A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509FD-A23E-EF45-8613-7FAB1B90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A35-6666-6945-BFCA-E63188595DB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298BD-6E18-504E-9DBB-4374E181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97CE1-30AB-804D-9D35-14212CE15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90B-620F-074F-A2F0-0F16049D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2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9C4B-9A57-DF41-891A-932E65E1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24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CDF92-AD8A-A641-89A7-D1244C3D5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E2D78-15E1-EC40-9280-7229B372F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432D4-374B-484B-97A2-49DBA6675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534E58-EF6A-4B44-8144-2A10F839E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79A5E4-C633-C941-A9C8-9F6EF931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A35-6666-6945-BFCA-E63188595DB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14702-EE73-DC4F-B47D-B9E11BE7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129BB-725C-1044-8C36-F378A033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90B-620F-074F-A2F0-0F16049D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FA71-5006-C347-8A7E-2D2FC08E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4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6B78C-993E-684D-9E7E-128105EC4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A35-6666-6945-BFCA-E63188595DB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5C463-FE08-3348-B6A5-B312367D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3C1FC-9382-374E-A631-7100A28C7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90B-620F-074F-A2F0-0F16049D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66C5A-216D-1E48-9FA9-96548703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A35-6666-6945-BFCA-E63188595DB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82F57-7671-F84B-9101-72E1D229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E4B93-4AF9-A443-9F51-6969BCB2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90B-620F-074F-A2F0-0F16049D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4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835C4B-C232-BC48-86FA-BBCFC49C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4128"/>
            <a:ext cx="10515600" cy="80264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AAA06-5C32-7146-8754-70F1F9D99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42558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8418E-55E7-E34C-8EB3-351576708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E1A35-6666-6945-BFCA-E63188595DB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1035D-1F80-7E46-BB7D-2D509624D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71D73-CC09-3345-B1FE-0CE9AE060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2790B-620F-074F-A2F0-0F16049DB19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159685D-B64B-6D41-93D0-674951D7501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0" y="23913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8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61862-B03D-2F42-81E7-515912318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E9086-ED70-BE4D-8FAC-3F8F5F711D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SHA 1">
      <a:dk1>
        <a:srgbClr val="002553"/>
      </a:dk1>
      <a:lt1>
        <a:srgbClr val="FFFFFF"/>
      </a:lt1>
      <a:dk2>
        <a:srgbClr val="00B3FF"/>
      </a:dk2>
      <a:lt2>
        <a:srgbClr val="D61535"/>
      </a:lt2>
      <a:accent1>
        <a:srgbClr val="002553"/>
      </a:accent1>
      <a:accent2>
        <a:srgbClr val="EC0577"/>
      </a:accent2>
      <a:accent3>
        <a:srgbClr val="A3238E"/>
      </a:accent3>
      <a:accent4>
        <a:srgbClr val="00A76D"/>
      </a:accent4>
      <a:accent5>
        <a:srgbClr val="71BF44"/>
      </a:accent5>
      <a:accent6>
        <a:srgbClr val="FAA61A"/>
      </a:accent6>
      <a:hlink>
        <a:srgbClr val="D61535"/>
      </a:hlink>
      <a:folHlink>
        <a:srgbClr val="F370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Cedoz</dc:creator>
  <cp:lastModifiedBy>Lisa Bowman</cp:lastModifiedBy>
  <cp:revision>6</cp:revision>
  <dcterms:created xsi:type="dcterms:W3CDTF">2018-11-30T11:24:26Z</dcterms:created>
  <dcterms:modified xsi:type="dcterms:W3CDTF">2019-11-15T14:28:21Z</dcterms:modified>
</cp:coreProperties>
</file>