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243"/>
    <p:restoredTop sz="94682"/>
  </p:normalViewPr>
  <p:slideViewPr>
    <p:cSldViewPr snapToGrid="0" snapToObjects="1">
      <p:cViewPr varScale="1">
        <p:scale>
          <a:sx n="80" d="100"/>
          <a:sy n="80" d="100"/>
        </p:scale>
        <p:origin x="5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39B799-436F-2A42-9100-706C1B1C97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6E2520-C641-6C04-0BDE-9EB612B4C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7405"/>
            <a:ext cx="6326688" cy="1631390"/>
          </a:xfrm>
        </p:spPr>
        <p:txBody>
          <a:bodyPr/>
          <a:lstStyle>
            <a:lvl1pPr algn="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8243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9668-F6D6-0244-BE5F-F1F1CC9A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A0646-0426-7043-B0FC-D5927340F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AA26A-0F00-604D-B5F7-CB853393A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2DDD5-C4BD-4541-AA8F-98092D81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755DC-8644-F54F-B579-08D63246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29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7321E-7A50-7343-A820-E68CA020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17D60-26ED-B449-9C20-E428BEE64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F35B1-324F-2043-B6FD-289126453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5E537-3275-494A-9445-F6E99D6C2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F4CE9-AFB4-4348-99E4-8F286AB5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3F27D-ADBA-514B-8229-56C15EE49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731B4-C61B-B04A-9F6A-376FEB646F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46934-289D-944E-9792-2960E329A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509FD-A23E-EF45-8613-7FAB1B906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298BD-6E18-504E-9DBB-4374E181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97CE1-30AB-804D-9D35-14212CE1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29C4B-9A57-DF41-891A-932E65E1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CDF92-AD8A-A641-89A7-D1244C3D5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E2D78-15E1-EC40-9280-7229B372F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1432D4-374B-484B-97A2-49DBA6675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534E58-EF6A-4B44-8144-2A10F839E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79A5E4-C633-C941-A9C8-9F6EF931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A14702-EE73-DC4F-B47D-B9E11BE7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6129BB-725C-1044-8C36-F378A033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FA71-5006-C347-8A7E-2D2FC08E9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D6B78C-993E-684D-9E7E-128105EC4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B5C463-FE08-3348-B6A5-B312367D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3C1FC-9382-374E-A631-7100A28C7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E66C5A-216D-1E48-9FA9-965487031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1A35-6666-6945-BFCA-E63188595DBB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82F57-7671-F84B-9101-72E1D229D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E4B93-4AF9-A443-9F51-6969BCB23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4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835C4B-C232-BC48-86FA-BBCFC49CC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4128"/>
            <a:ext cx="10515600" cy="80264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AAA06-5C32-7146-8754-70F1F9D99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42558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8418E-55E7-E34C-8EB3-3515767081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1A35-6666-6945-BFCA-E63188595DBB}" type="datetimeFigureOut">
              <a:rPr lang="en-US" smtClean="0"/>
              <a:t>3/31/2025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1035D-1F80-7E46-BB7D-2D509624DB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71D73-CC09-3345-B1FE-0CE9AE060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2790B-620F-074F-A2F0-0F16049DB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8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466562F-3A5D-8046-81D1-933FC82ADB2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70663" y="5805553"/>
            <a:ext cx="5382115" cy="1052447"/>
          </a:xfrm>
        </p:spPr>
        <p:txBody>
          <a:bodyPr/>
          <a:lstStyle/>
          <a:p>
            <a:pPr marL="0" indent="0" algn="r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CFCB9F-1494-4847-9812-D75358BFF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587" y="4672208"/>
            <a:ext cx="5369939" cy="2031313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61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232E-C6E0-954A-84D5-F0C1A7AAA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BAE56-F38C-6340-8B71-C5A17D0B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2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SHA 1">
      <a:dk1>
        <a:srgbClr val="002553"/>
      </a:dk1>
      <a:lt1>
        <a:srgbClr val="FFFFFF"/>
      </a:lt1>
      <a:dk2>
        <a:srgbClr val="00B3FF"/>
      </a:dk2>
      <a:lt2>
        <a:srgbClr val="D61535"/>
      </a:lt2>
      <a:accent1>
        <a:srgbClr val="002553"/>
      </a:accent1>
      <a:accent2>
        <a:srgbClr val="EC0577"/>
      </a:accent2>
      <a:accent3>
        <a:srgbClr val="A3238E"/>
      </a:accent3>
      <a:accent4>
        <a:srgbClr val="00A76D"/>
      </a:accent4>
      <a:accent5>
        <a:srgbClr val="71BF44"/>
      </a:accent5>
      <a:accent6>
        <a:srgbClr val="FAA61A"/>
      </a:accent6>
      <a:hlink>
        <a:srgbClr val="D61535"/>
      </a:hlink>
      <a:folHlink>
        <a:srgbClr val="F3702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Cedoz</dc:creator>
  <cp:lastModifiedBy>Lisa Bowman</cp:lastModifiedBy>
  <cp:revision>13</cp:revision>
  <dcterms:created xsi:type="dcterms:W3CDTF">2018-11-30T11:24:26Z</dcterms:created>
  <dcterms:modified xsi:type="dcterms:W3CDTF">2025-03-31T20:49:19Z</dcterms:modified>
</cp:coreProperties>
</file>