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0" r:id="rId1"/>
    <p:sldMasterId id="2147483686" r:id="rId2"/>
    <p:sldMasterId id="2147483662" r:id="rId3"/>
    <p:sldMasterId id="2147483674" r:id="rId4"/>
    <p:sldMasterId id="2147483676" r:id="rId5"/>
    <p:sldMasterId id="2147483729" r:id="rId6"/>
    <p:sldMasterId id="2147483678" r:id="rId7"/>
    <p:sldMasterId id="2147483731" r:id="rId8"/>
    <p:sldMasterId id="2147483680" r:id="rId9"/>
    <p:sldMasterId id="2147483733" r:id="rId10"/>
    <p:sldMasterId id="2147483682" r:id="rId11"/>
    <p:sldMasterId id="2147483735" r:id="rId12"/>
    <p:sldMasterId id="2147483684" r:id="rId13"/>
  </p:sldMasterIdLst>
  <p:notesMasterIdLst>
    <p:notesMasterId r:id="rId28"/>
  </p:notesMasterIdLst>
  <p:handoutMasterIdLst>
    <p:handoutMasterId r:id="rId29"/>
  </p:handoutMasterIdLst>
  <p:sldIdLst>
    <p:sldId id="256" r:id="rId14"/>
    <p:sldId id="261" r:id="rId15"/>
    <p:sldId id="260" r:id="rId16"/>
    <p:sldId id="275" r:id="rId17"/>
    <p:sldId id="271" r:id="rId18"/>
    <p:sldId id="273" r:id="rId19"/>
    <p:sldId id="274" r:id="rId20"/>
    <p:sldId id="272" r:id="rId21"/>
    <p:sldId id="277" r:id="rId22"/>
    <p:sldId id="278" r:id="rId23"/>
    <p:sldId id="276" r:id="rId24"/>
    <p:sldId id="279" r:id="rId25"/>
    <p:sldId id="270" r:id="rId26"/>
    <p:sldId id="269" r:id="rId27"/>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Calibri" pitchFamily="-109" charset="0"/>
        <a:ea typeface="ＭＳ Ｐゴシック" pitchFamily="-109" charset="-128"/>
        <a:cs typeface="ＭＳ Ｐゴシック" pitchFamily="-109" charset="-128"/>
      </a:defRPr>
    </a:lvl1pPr>
    <a:lvl2pPr marL="457200" algn="l" defTabSz="457200" rtl="0" fontAlgn="base">
      <a:spcBef>
        <a:spcPct val="0"/>
      </a:spcBef>
      <a:spcAft>
        <a:spcPct val="0"/>
      </a:spcAft>
      <a:defRPr kern="1200">
        <a:solidFill>
          <a:schemeClr val="tx1"/>
        </a:solidFill>
        <a:latin typeface="Calibri" pitchFamily="-109" charset="0"/>
        <a:ea typeface="ＭＳ Ｐゴシック" pitchFamily="-109" charset="-128"/>
        <a:cs typeface="ＭＳ Ｐゴシック" pitchFamily="-109" charset="-128"/>
      </a:defRPr>
    </a:lvl2pPr>
    <a:lvl3pPr marL="914400" algn="l" defTabSz="457200" rtl="0" fontAlgn="base">
      <a:spcBef>
        <a:spcPct val="0"/>
      </a:spcBef>
      <a:spcAft>
        <a:spcPct val="0"/>
      </a:spcAft>
      <a:defRPr kern="1200">
        <a:solidFill>
          <a:schemeClr val="tx1"/>
        </a:solidFill>
        <a:latin typeface="Calibri" pitchFamily="-109" charset="0"/>
        <a:ea typeface="ＭＳ Ｐゴシック" pitchFamily="-109" charset="-128"/>
        <a:cs typeface="ＭＳ Ｐゴシック" pitchFamily="-109" charset="-128"/>
      </a:defRPr>
    </a:lvl3pPr>
    <a:lvl4pPr marL="1371600" algn="l" defTabSz="457200" rtl="0" fontAlgn="base">
      <a:spcBef>
        <a:spcPct val="0"/>
      </a:spcBef>
      <a:spcAft>
        <a:spcPct val="0"/>
      </a:spcAft>
      <a:defRPr kern="1200">
        <a:solidFill>
          <a:schemeClr val="tx1"/>
        </a:solidFill>
        <a:latin typeface="Calibri" pitchFamily="-109" charset="0"/>
        <a:ea typeface="ＭＳ Ｐゴシック" pitchFamily="-109" charset="-128"/>
        <a:cs typeface="ＭＳ Ｐゴシック" pitchFamily="-109" charset="-128"/>
      </a:defRPr>
    </a:lvl4pPr>
    <a:lvl5pPr marL="1828800" algn="l" defTabSz="457200" rtl="0" fontAlgn="base">
      <a:spcBef>
        <a:spcPct val="0"/>
      </a:spcBef>
      <a:spcAft>
        <a:spcPct val="0"/>
      </a:spcAft>
      <a:defRPr kern="1200">
        <a:solidFill>
          <a:schemeClr val="tx1"/>
        </a:solidFill>
        <a:latin typeface="Calibri" pitchFamily="-109" charset="0"/>
        <a:ea typeface="ＭＳ Ｐゴシック" pitchFamily="-109" charset="-128"/>
        <a:cs typeface="ＭＳ Ｐゴシック" pitchFamily="-109" charset="-128"/>
      </a:defRPr>
    </a:lvl5pPr>
    <a:lvl6pPr marL="2286000" algn="l" defTabSz="457200" rtl="0" eaLnBrk="1" latinLnBrk="0" hangingPunct="1">
      <a:defRPr kern="1200">
        <a:solidFill>
          <a:schemeClr val="tx1"/>
        </a:solidFill>
        <a:latin typeface="Calibri" pitchFamily="-109" charset="0"/>
        <a:ea typeface="ＭＳ Ｐゴシック" pitchFamily="-109" charset="-128"/>
        <a:cs typeface="ＭＳ Ｐゴシック" pitchFamily="-109" charset="-128"/>
      </a:defRPr>
    </a:lvl6pPr>
    <a:lvl7pPr marL="2743200" algn="l" defTabSz="457200" rtl="0" eaLnBrk="1" latinLnBrk="0" hangingPunct="1">
      <a:defRPr kern="1200">
        <a:solidFill>
          <a:schemeClr val="tx1"/>
        </a:solidFill>
        <a:latin typeface="Calibri" pitchFamily="-109" charset="0"/>
        <a:ea typeface="ＭＳ Ｐゴシック" pitchFamily="-109" charset="-128"/>
        <a:cs typeface="ＭＳ Ｐゴシック" pitchFamily="-109" charset="-128"/>
      </a:defRPr>
    </a:lvl7pPr>
    <a:lvl8pPr marL="3200400" algn="l" defTabSz="457200" rtl="0" eaLnBrk="1" latinLnBrk="0" hangingPunct="1">
      <a:defRPr kern="1200">
        <a:solidFill>
          <a:schemeClr val="tx1"/>
        </a:solidFill>
        <a:latin typeface="Calibri" pitchFamily="-109" charset="0"/>
        <a:ea typeface="ＭＳ Ｐゴシック" pitchFamily="-109" charset="-128"/>
        <a:cs typeface="ＭＳ Ｐゴシック" pitchFamily="-109" charset="-128"/>
      </a:defRPr>
    </a:lvl8pPr>
    <a:lvl9pPr marL="3657600" algn="l" defTabSz="457200" rtl="0" eaLnBrk="1" latinLnBrk="0" hangingPunct="1">
      <a:defRPr kern="1200">
        <a:solidFill>
          <a:schemeClr val="tx1"/>
        </a:solidFill>
        <a:latin typeface="Calibri" pitchFamily="-109" charset="0"/>
        <a:ea typeface="ＭＳ Ｐゴシック" pitchFamily="-109" charset="-128"/>
        <a:cs typeface="ＭＳ Ｐゴシック" pitchFamily="-109"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BE4"/>
    <a:srgbClr val="007DCC"/>
    <a:srgbClr val="BFDC97"/>
    <a:srgbClr val="99C51D"/>
    <a:srgbClr val="000000"/>
    <a:srgbClr val="4BC7FF"/>
    <a:srgbClr val="006B28"/>
    <a:srgbClr val="FFF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0" autoAdjust="0"/>
    <p:restoredTop sz="85385" autoAdjust="0"/>
  </p:normalViewPr>
  <p:slideViewPr>
    <p:cSldViewPr snapToObjects="1">
      <p:cViewPr varScale="1">
        <p:scale>
          <a:sx n="179" d="100"/>
          <a:sy n="179" d="100"/>
        </p:scale>
        <p:origin x="1728" y="1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7" d="100"/>
          <a:sy n="97" d="100"/>
        </p:scale>
        <p:origin x="257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r>
              <a:rPr lang="en-US" sz="1000" dirty="0"/>
              <a:t>Ohio Capital Corporation for Housing</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9CF81821-296E-AB49-8842-639BBE21A3B9}" type="slidenum">
              <a:rPr lang="en-US" sz="1000"/>
              <a:pPr>
                <a:defRPr/>
              </a:pPr>
              <a:t>‹#›</a:t>
            </a:fld>
            <a:endParaRPr lang="en-US" sz="10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662" y="33568"/>
            <a:ext cx="1096738" cy="431252"/>
          </a:xfrm>
          <a:prstGeom prst="rect">
            <a:avLst/>
          </a:prstGeom>
        </p:spPr>
      </p:pic>
    </p:spTree>
    <p:extLst>
      <p:ext uri="{BB962C8B-B14F-4D97-AF65-F5344CB8AC3E}">
        <p14:creationId xmlns:p14="http://schemas.microsoft.com/office/powerpoint/2010/main" val="1636834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70AA73C5-7681-F049-9EA4-E4600731FCCE}" type="datetime1">
              <a:rPr lang="en-US"/>
              <a:pPr>
                <a:defRPr/>
              </a:pPr>
              <a:t>6/19/2017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DA2C590C-1ABC-7C4D-A15C-B8909A539AE9}" type="slidenum">
              <a:rPr lang="en-US"/>
              <a:pPr>
                <a:defRPr/>
              </a:pPr>
              <a:t>‹#›</a:t>
            </a:fld>
            <a:endParaRPr lang="en-US"/>
          </a:p>
        </p:txBody>
      </p:sp>
    </p:spTree>
    <p:extLst>
      <p:ext uri="{BB962C8B-B14F-4D97-AF65-F5344CB8AC3E}">
        <p14:creationId xmlns:p14="http://schemas.microsoft.com/office/powerpoint/2010/main" val="261005756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C590C-1ABC-7C4D-A15C-B8909A539AE9}" type="slidenum">
              <a:rPr lang="en-US" smtClean="0"/>
              <a:pPr>
                <a:defRPr/>
              </a:pPr>
              <a:t>15</a:t>
            </a:fld>
            <a:endParaRPr lang="en-US"/>
          </a:p>
        </p:txBody>
      </p:sp>
    </p:spTree>
    <p:extLst>
      <p:ext uri="{BB962C8B-B14F-4D97-AF65-F5344CB8AC3E}">
        <p14:creationId xmlns:p14="http://schemas.microsoft.com/office/powerpoint/2010/main" val="308831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Box 4"/>
          <p:cNvSpPr txBox="1"/>
          <p:nvPr userDrawn="1"/>
        </p:nvSpPr>
        <p:spPr>
          <a:xfrm>
            <a:off x="4176713" y="2681288"/>
            <a:ext cx="184150" cy="369887"/>
          </a:xfrm>
          <a:prstGeom prst="rect">
            <a:avLst/>
          </a:prstGeom>
          <a:noFill/>
        </p:spPr>
        <p:txBody>
          <a:bodyPr wrap="none">
            <a:spAutoFit/>
          </a:bodyPr>
          <a:lstStyle/>
          <a:p>
            <a:pPr>
              <a:defRPr/>
            </a:pPr>
            <a:endParaRPr lang="en-US" dirty="0">
              <a:latin typeface="Calibri" charset="0"/>
              <a:ea typeface="ＭＳ Ｐゴシック" charset="-128"/>
              <a:cs typeface="ＭＳ Ｐゴシック" charset="-128"/>
            </a:endParaRPr>
          </a:p>
        </p:txBody>
      </p:sp>
      <p:sp>
        <p:nvSpPr>
          <p:cNvPr id="19" name="Content Placeholder 18"/>
          <p:cNvSpPr>
            <a:spLocks noGrp="1"/>
          </p:cNvSpPr>
          <p:nvPr>
            <p:ph sz="quarter" idx="12"/>
          </p:nvPr>
        </p:nvSpPr>
        <p:spPr>
          <a:xfrm>
            <a:off x="3048000" y="2114550"/>
            <a:ext cx="5486400" cy="457200"/>
          </a:xfrm>
          <a:prstGeom prst="rect">
            <a:avLst/>
          </a:prstGeom>
        </p:spPr>
        <p:txBody>
          <a:bodyPr vert="horz"/>
          <a:lstStyle>
            <a:lvl1pPr>
              <a:buNone/>
              <a:defRPr sz="2000" b="1" i="0" cap="all" baseline="0">
                <a:solidFill>
                  <a:schemeClr val="bg1"/>
                </a:solidFill>
                <a:latin typeface="Arial"/>
                <a:cs typeface="Arial"/>
              </a:defRPr>
            </a:lvl1pPr>
          </a:lstStyle>
          <a:p>
            <a:pPr lvl="0"/>
            <a:r>
              <a:rPr lang="en-US" smtClean="0"/>
              <a:t>Click to edit Master text styles</a:t>
            </a:r>
          </a:p>
        </p:txBody>
      </p:sp>
      <p:sp>
        <p:nvSpPr>
          <p:cNvPr id="20" name="Content Placeholder 18"/>
          <p:cNvSpPr>
            <a:spLocks noGrp="1"/>
          </p:cNvSpPr>
          <p:nvPr>
            <p:ph sz="quarter" idx="13"/>
          </p:nvPr>
        </p:nvSpPr>
        <p:spPr>
          <a:xfrm>
            <a:off x="3048000" y="2453341"/>
            <a:ext cx="5486400" cy="457200"/>
          </a:xfrm>
          <a:prstGeom prst="rect">
            <a:avLst/>
          </a:prstGeom>
        </p:spPr>
        <p:txBody>
          <a:bodyPr vert="horz"/>
          <a:lstStyle>
            <a:lvl1pPr>
              <a:buNone/>
              <a:defRPr sz="1600" b="0" i="0" cap="all" baseline="0">
                <a:solidFill>
                  <a:srgbClr val="4BC7FF"/>
                </a:solidFill>
                <a:latin typeface="Arial"/>
                <a:cs typeface="Arial"/>
              </a:defRPr>
            </a:lvl1pPr>
          </a:lstStyle>
          <a:p>
            <a:pPr lvl="0"/>
            <a:r>
              <a:rPr lang="en-US" smtClean="0"/>
              <a:t>Click to edit Master text styles</a:t>
            </a:r>
          </a:p>
        </p:txBody>
      </p:sp>
      <p:sp>
        <p:nvSpPr>
          <p:cNvPr id="21" name="Content Placeholder 18"/>
          <p:cNvSpPr>
            <a:spLocks noGrp="1"/>
          </p:cNvSpPr>
          <p:nvPr>
            <p:ph sz="quarter" idx="14"/>
          </p:nvPr>
        </p:nvSpPr>
        <p:spPr>
          <a:xfrm>
            <a:off x="3048000" y="2724150"/>
            <a:ext cx="5486400" cy="457200"/>
          </a:xfrm>
          <a:prstGeom prst="rect">
            <a:avLst/>
          </a:prstGeom>
        </p:spPr>
        <p:txBody>
          <a:bodyPr vert="horz"/>
          <a:lstStyle>
            <a:lvl1pPr>
              <a:buNone/>
              <a:defRPr sz="1600" b="0" i="0" cap="all" baseline="0">
                <a:solidFill>
                  <a:srgbClr val="99C51D"/>
                </a:solidFill>
                <a:latin typeface="Arial"/>
                <a:cs typeface="Aria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Content Placeholder 18"/>
          <p:cNvSpPr>
            <a:spLocks noGrp="1"/>
          </p:cNvSpPr>
          <p:nvPr>
            <p:ph sz="quarter" idx="12"/>
          </p:nvPr>
        </p:nvSpPr>
        <p:spPr>
          <a:xfrm>
            <a:off x="381000" y="529624"/>
            <a:ext cx="8382000" cy="457200"/>
          </a:xfrm>
          <a:prstGeom prst="rect">
            <a:avLst/>
          </a:prstGeom>
        </p:spPr>
        <p:txBody>
          <a:bodyPr vert="horz"/>
          <a:lstStyle>
            <a:lvl1pPr algn="l">
              <a:buNone/>
              <a:defRPr sz="2000" b="1" i="0" cap="all" baseline="0">
                <a:solidFill>
                  <a:srgbClr val="007DCC"/>
                </a:solidFill>
                <a:latin typeface="Arial"/>
                <a:cs typeface="Arial"/>
              </a:defRPr>
            </a:lvl1pPr>
          </a:lstStyle>
          <a:p>
            <a:pPr lvl="0"/>
            <a:r>
              <a:rPr lang="en-US" dirty="0" smtClean="0"/>
              <a:t>Click to edit Master text styles</a:t>
            </a:r>
          </a:p>
        </p:txBody>
      </p:sp>
      <p:sp>
        <p:nvSpPr>
          <p:cNvPr id="3" name="Content Placeholder 18"/>
          <p:cNvSpPr>
            <a:spLocks noGrp="1"/>
          </p:cNvSpPr>
          <p:nvPr>
            <p:ph sz="quarter" idx="13"/>
          </p:nvPr>
        </p:nvSpPr>
        <p:spPr>
          <a:xfrm>
            <a:off x="381000" y="986824"/>
            <a:ext cx="8382000" cy="14325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
                <a:srgbClr val="595959"/>
              </a:buClr>
              <a:buSzPct val="100000"/>
              <a:buFont typeface="Arial"/>
              <a:buNone/>
              <a:tabLst/>
              <a:defRPr sz="12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Arial"/>
              <a:buNone/>
              <a:tabLst/>
              <a:defRPr sz="1200" b="0" i="0">
                <a:solidFill>
                  <a:srgbClr val="595959"/>
                </a:solidFill>
              </a:defRPr>
            </a:lvl2pPr>
          </a:lstStyle>
          <a:p>
            <a:pPr lvl="0"/>
            <a:r>
              <a:rPr lang="en-US" dirty="0" smtClean="0"/>
              <a:t>Click to edit Master text styles</a:t>
            </a:r>
          </a:p>
        </p:txBody>
      </p:sp>
      <p:sp>
        <p:nvSpPr>
          <p:cNvPr id="7" name="Content Placeholder 18"/>
          <p:cNvSpPr>
            <a:spLocks noGrp="1"/>
          </p:cNvSpPr>
          <p:nvPr>
            <p:ph sz="quarter" idx="16"/>
          </p:nvPr>
        </p:nvSpPr>
        <p:spPr>
          <a:xfrm>
            <a:off x="381000" y="2647950"/>
            <a:ext cx="8382000" cy="1432526"/>
          </a:xfrm>
          <a:prstGeom prst="rect">
            <a:avLst/>
          </a:prstGeom>
        </p:spPr>
        <p:txBody>
          <a:bodyPr vert="horz" anchor="t">
            <a:noAutofit/>
          </a:bodyPr>
          <a:lstStyle>
            <a:lvl1pPr marL="0" marR="0" indent="182880" algn="l" defTabSz="457200" rtl="0" eaLnBrk="1" fontAlgn="auto" latinLnBrk="0" hangingPunct="1">
              <a:lnSpc>
                <a:spcPct val="110000"/>
              </a:lnSpc>
              <a:spcBef>
                <a:spcPts val="0"/>
              </a:spcBef>
              <a:spcAft>
                <a:spcPts val="0"/>
              </a:spcAft>
              <a:buClrTx/>
              <a:buSzPct val="100000"/>
              <a:buFont typeface="Arial"/>
              <a:buChar char="•"/>
              <a:tabLst/>
              <a:defRPr sz="1200" b="0" i="0" cap="none" baseline="0">
                <a:solidFill>
                  <a:schemeClr val="tx1">
                    <a:lumMod val="65000"/>
                    <a:lumOff val="35000"/>
                  </a:schemeClr>
                </a:solidFill>
                <a:latin typeface="Arial"/>
                <a:cs typeface="Arial"/>
              </a:defRPr>
            </a:lvl1pPr>
            <a:lvl2pPr marL="274320" marR="0" indent="182880" algn="l" defTabSz="457200" rtl="0" eaLnBrk="1" fontAlgn="auto" latinLnBrk="0" hangingPunct="1">
              <a:lnSpc>
                <a:spcPct val="110000"/>
              </a:lnSpc>
              <a:spcBef>
                <a:spcPts val="0"/>
              </a:spcBef>
              <a:spcAft>
                <a:spcPts val="0"/>
              </a:spcAft>
              <a:buClrTx/>
              <a:buSzPct val="100000"/>
              <a:buFont typeface="Lucida Grande"/>
              <a:buChar char="-"/>
              <a:tabLst/>
              <a:defRPr sz="1200" b="0" i="0">
                <a:solidFill>
                  <a:schemeClr val="tx1">
                    <a:lumMod val="65000"/>
                    <a:lumOff val="35000"/>
                  </a:schemeClr>
                </a:solidFill>
              </a:defRPr>
            </a:lvl2pPr>
            <a:lvl3pPr marL="548640" indent="182880">
              <a:spcBef>
                <a:spcPts val="432"/>
              </a:spcBef>
              <a:buFont typeface="Arial"/>
              <a:buChar char="•"/>
              <a:defRPr sz="1200" b="0" i="0">
                <a:solidFill>
                  <a:schemeClr val="tx1">
                    <a:lumMod val="65000"/>
                    <a:lumOff val="35000"/>
                  </a:schemeClr>
                </a:solidFill>
              </a:defRPr>
            </a:lvl3pPr>
            <a:lvl4pPr marL="1097280" indent="-182880">
              <a:defRPr sz="1200">
                <a:solidFill>
                  <a:srgbClr val="595959"/>
                </a:solidFill>
              </a:defRPr>
            </a:lvl4pPr>
            <a:lvl5pPr marL="1371600" indent="-182880">
              <a:defRPr sz="12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18"/>
          <p:cNvSpPr>
            <a:spLocks noGrp="1"/>
          </p:cNvSpPr>
          <p:nvPr>
            <p:ph sz="quarter" idx="16"/>
          </p:nvPr>
        </p:nvSpPr>
        <p:spPr>
          <a:xfrm>
            <a:off x="381000" y="3028950"/>
            <a:ext cx="5334000" cy="1432526"/>
          </a:xfrm>
          <a:prstGeom prst="rect">
            <a:avLst/>
          </a:prstGeom>
        </p:spPr>
        <p:txBody>
          <a:bodyPr vert="horz" anchor="t">
            <a:noAutofit/>
          </a:bodyPr>
          <a:lstStyle>
            <a:lvl1pPr marL="0" marR="0" indent="182880" algn="l" defTabSz="457200" rtl="0" eaLnBrk="1" fontAlgn="auto" latinLnBrk="0" hangingPunct="1">
              <a:lnSpc>
                <a:spcPct val="110000"/>
              </a:lnSpc>
              <a:spcBef>
                <a:spcPts val="0"/>
              </a:spcBef>
              <a:spcAft>
                <a:spcPts val="0"/>
              </a:spcAft>
              <a:buClrTx/>
              <a:buSzPct val="100000"/>
              <a:buFont typeface="Arial"/>
              <a:buChar char="•"/>
              <a:tabLst/>
              <a:defRPr sz="1200" b="0" i="0" cap="none" baseline="0">
                <a:solidFill>
                  <a:schemeClr val="tx1">
                    <a:lumMod val="65000"/>
                    <a:lumOff val="35000"/>
                  </a:schemeClr>
                </a:solidFill>
                <a:latin typeface="Arial"/>
                <a:cs typeface="Arial"/>
              </a:defRPr>
            </a:lvl1pPr>
            <a:lvl2pPr marL="274320" marR="0" indent="182880" algn="l" defTabSz="457200" rtl="0" eaLnBrk="1" fontAlgn="auto" latinLnBrk="0" hangingPunct="1">
              <a:lnSpc>
                <a:spcPct val="110000"/>
              </a:lnSpc>
              <a:spcBef>
                <a:spcPts val="0"/>
              </a:spcBef>
              <a:spcAft>
                <a:spcPts val="0"/>
              </a:spcAft>
              <a:buClrTx/>
              <a:buSzPct val="100000"/>
              <a:buFont typeface="Lucida Grande"/>
              <a:buChar char="-"/>
              <a:tabLst/>
              <a:defRPr sz="1200" b="0" i="0">
                <a:solidFill>
                  <a:schemeClr val="tx1">
                    <a:lumMod val="65000"/>
                    <a:lumOff val="35000"/>
                  </a:schemeClr>
                </a:solidFill>
              </a:defRPr>
            </a:lvl2pPr>
            <a:lvl3pPr marL="548640" indent="182880">
              <a:spcBef>
                <a:spcPts val="432"/>
              </a:spcBef>
              <a:buFont typeface="Arial"/>
              <a:buChar char="•"/>
              <a:defRPr sz="1200" b="0" i="0">
                <a:solidFill>
                  <a:schemeClr val="tx1">
                    <a:lumMod val="65000"/>
                    <a:lumOff val="35000"/>
                  </a:schemeClr>
                </a:solidFill>
              </a:defRPr>
            </a:lvl3pPr>
            <a:lvl4pPr marL="1097280" indent="-182880">
              <a:defRPr sz="1200">
                <a:solidFill>
                  <a:srgbClr val="595959"/>
                </a:solidFill>
              </a:defRPr>
            </a:lvl4pPr>
            <a:lvl5pPr marL="1371600" indent="-182880">
              <a:defRPr sz="12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Picture Placeholder 4"/>
          <p:cNvSpPr>
            <a:spLocks noGrp="1"/>
          </p:cNvSpPr>
          <p:nvPr>
            <p:ph type="pic" sz="quarter" idx="14"/>
          </p:nvPr>
        </p:nvSpPr>
        <p:spPr>
          <a:xfrm>
            <a:off x="5946774" y="981074"/>
            <a:ext cx="3197225" cy="4162425"/>
          </a:xfrm>
          <a:prstGeom prst="rect">
            <a:avLst/>
          </a:prstGeom>
        </p:spPr>
        <p:txBody>
          <a:bodyPr vert="horz"/>
          <a:lstStyle/>
          <a:p>
            <a:pPr lvl="0"/>
            <a:endParaRPr lang="en-US" noProof="0" smtClean="0"/>
          </a:p>
        </p:txBody>
      </p:sp>
      <p:sp>
        <p:nvSpPr>
          <p:cNvPr id="5" name="Content Placeholder 18"/>
          <p:cNvSpPr>
            <a:spLocks noGrp="1"/>
          </p:cNvSpPr>
          <p:nvPr>
            <p:ph sz="quarter" idx="12"/>
          </p:nvPr>
        </p:nvSpPr>
        <p:spPr>
          <a:xfrm>
            <a:off x="381000" y="529624"/>
            <a:ext cx="5334000" cy="457200"/>
          </a:xfrm>
          <a:prstGeom prst="rect">
            <a:avLst/>
          </a:prstGeom>
        </p:spPr>
        <p:txBody>
          <a:bodyPr vert="horz"/>
          <a:lstStyle>
            <a:lvl1pPr algn="l">
              <a:buNone/>
              <a:defRPr sz="2000" b="1" i="0" cap="none" baseline="0">
                <a:solidFill>
                  <a:srgbClr val="007DCC"/>
                </a:solidFill>
                <a:latin typeface="Arial"/>
                <a:cs typeface="Arial"/>
              </a:defRPr>
            </a:lvl1pPr>
          </a:lstStyle>
          <a:p>
            <a:pPr lvl="0"/>
            <a:r>
              <a:rPr lang="en-US" dirty="0" smtClean="0"/>
              <a:t>Click to edit Master text styles</a:t>
            </a:r>
          </a:p>
        </p:txBody>
      </p:sp>
      <p:sp>
        <p:nvSpPr>
          <p:cNvPr id="6" name="Content Placeholder 18"/>
          <p:cNvSpPr>
            <a:spLocks noGrp="1"/>
          </p:cNvSpPr>
          <p:nvPr>
            <p:ph sz="quarter" idx="13"/>
          </p:nvPr>
        </p:nvSpPr>
        <p:spPr>
          <a:xfrm>
            <a:off x="381000" y="986824"/>
            <a:ext cx="5334000" cy="18897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
                <a:srgbClr val="595959"/>
              </a:buClr>
              <a:buSzPct val="100000"/>
              <a:buFont typeface="Arial"/>
              <a:buNone/>
              <a:tabLst/>
              <a:defRPr sz="12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Arial"/>
              <a:buNone/>
              <a:tabLst/>
              <a:defRPr sz="1200" b="0" i="0">
                <a:solidFill>
                  <a:srgbClr val="595959"/>
                </a:solidFill>
              </a:defRPr>
            </a:lvl2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5946774" y="981074"/>
            <a:ext cx="3197225" cy="4162425"/>
          </a:xfrm>
          <a:prstGeom prst="rect">
            <a:avLst/>
          </a:prstGeom>
        </p:spPr>
        <p:txBody>
          <a:bodyPr vert="horz"/>
          <a:lstStyle/>
          <a:p>
            <a:pPr lvl="0"/>
            <a:endParaRPr lang="en-US" noProof="0" smtClean="0"/>
          </a:p>
        </p:txBody>
      </p:sp>
      <p:sp>
        <p:nvSpPr>
          <p:cNvPr id="8" name="Content Placeholder 18"/>
          <p:cNvSpPr>
            <a:spLocks noGrp="1"/>
          </p:cNvSpPr>
          <p:nvPr>
            <p:ph sz="quarter" idx="12"/>
          </p:nvPr>
        </p:nvSpPr>
        <p:spPr>
          <a:xfrm>
            <a:off x="381000" y="529624"/>
            <a:ext cx="5334000" cy="457200"/>
          </a:xfrm>
          <a:prstGeom prst="rect">
            <a:avLst/>
          </a:prstGeom>
        </p:spPr>
        <p:txBody>
          <a:bodyPr vert="horz"/>
          <a:lstStyle>
            <a:lvl1pPr algn="l">
              <a:buNone/>
              <a:defRPr sz="2000" b="1" i="0" cap="all" baseline="0">
                <a:solidFill>
                  <a:srgbClr val="007DCC"/>
                </a:solidFill>
                <a:latin typeface="Arial"/>
                <a:cs typeface="Arial"/>
              </a:defRPr>
            </a:lvl1pPr>
          </a:lstStyle>
          <a:p>
            <a:pPr lvl="0"/>
            <a:r>
              <a:rPr lang="en-US" dirty="0" smtClean="0"/>
              <a:t>Click to edit Master text styles</a:t>
            </a:r>
          </a:p>
        </p:txBody>
      </p:sp>
      <p:sp>
        <p:nvSpPr>
          <p:cNvPr id="9" name="Content Placeholder 18"/>
          <p:cNvSpPr>
            <a:spLocks noGrp="1"/>
          </p:cNvSpPr>
          <p:nvPr>
            <p:ph sz="quarter" idx="13"/>
          </p:nvPr>
        </p:nvSpPr>
        <p:spPr>
          <a:xfrm>
            <a:off x="381000" y="986824"/>
            <a:ext cx="5334000" cy="18897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
                <a:srgbClr val="595959"/>
              </a:buClr>
              <a:buSzPct val="100000"/>
              <a:buFont typeface="Arial"/>
              <a:buNone/>
              <a:tabLst/>
              <a:defRPr sz="12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Arial"/>
              <a:buNone/>
              <a:tabLst/>
              <a:defRPr sz="1200" b="0" i="0">
                <a:solidFill>
                  <a:srgbClr val="595959"/>
                </a:solidFill>
              </a:defRPr>
            </a:lvl2pPr>
          </a:lstStyle>
          <a:p>
            <a:pPr lvl="0"/>
            <a:r>
              <a:rPr lang="en-US" dirty="0" smtClean="0"/>
              <a:t>Click to edit Master text styles</a:t>
            </a:r>
          </a:p>
        </p:txBody>
      </p:sp>
      <p:sp>
        <p:nvSpPr>
          <p:cNvPr id="6" name="Content Placeholder 18"/>
          <p:cNvSpPr>
            <a:spLocks noGrp="1"/>
          </p:cNvSpPr>
          <p:nvPr>
            <p:ph sz="quarter" idx="16"/>
          </p:nvPr>
        </p:nvSpPr>
        <p:spPr>
          <a:xfrm>
            <a:off x="381000" y="3028950"/>
            <a:ext cx="5334000" cy="14325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Char char="•"/>
              <a:tabLst/>
              <a:defRPr sz="12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Lucida Grande"/>
              <a:buChar char="-"/>
              <a:tabLst/>
              <a:defRPr sz="1200" b="0" i="0">
                <a:solidFill>
                  <a:schemeClr val="tx1">
                    <a:lumMod val="65000"/>
                    <a:lumOff val="35000"/>
                  </a:schemeClr>
                </a:solidFill>
              </a:defRPr>
            </a:lvl2pPr>
            <a:lvl3pPr marL="548640" indent="274320">
              <a:spcBef>
                <a:spcPts val="432"/>
              </a:spcBef>
              <a:buFont typeface="Arial"/>
              <a:buChar char="•"/>
              <a:defRPr sz="1200" b="0" i="0">
                <a:solidFill>
                  <a:schemeClr val="tx1">
                    <a:lumMod val="65000"/>
                    <a:lumOff val="35000"/>
                  </a:schemeClr>
                </a:solidFill>
              </a:defRPr>
            </a:lvl3pPr>
            <a:lvl4pPr marL="1097280" indent="-274320">
              <a:defRPr sz="1200">
                <a:solidFill>
                  <a:srgbClr val="595959"/>
                </a:solidFill>
              </a:defRPr>
            </a:lvl4pPr>
            <a:lvl5pPr marL="1371600">
              <a:defRPr sz="12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Content Placeholder 18"/>
          <p:cNvSpPr>
            <a:spLocks noGrp="1"/>
          </p:cNvSpPr>
          <p:nvPr>
            <p:ph sz="quarter" idx="12"/>
          </p:nvPr>
        </p:nvSpPr>
        <p:spPr>
          <a:xfrm>
            <a:off x="3200400" y="514350"/>
            <a:ext cx="5486400" cy="457200"/>
          </a:xfrm>
          <a:prstGeom prst="rect">
            <a:avLst/>
          </a:prstGeom>
        </p:spPr>
        <p:txBody>
          <a:bodyPr vert="horz"/>
          <a:lstStyle>
            <a:lvl1pPr algn="l">
              <a:buNone/>
              <a:defRPr sz="2000" b="1" i="0" cap="all" baseline="0">
                <a:solidFill>
                  <a:srgbClr val="007DCC"/>
                </a:solidFill>
                <a:latin typeface="Arial"/>
                <a:cs typeface="Arial"/>
              </a:defRPr>
            </a:lvl1pPr>
          </a:lstStyle>
          <a:p>
            <a:pPr lvl="0"/>
            <a:r>
              <a:rPr lang="en-US" smtClean="0"/>
              <a:t>Click to edit Master text styles</a:t>
            </a:r>
          </a:p>
        </p:txBody>
      </p:sp>
      <p:sp>
        <p:nvSpPr>
          <p:cNvPr id="3" name="Content Placeholder 18"/>
          <p:cNvSpPr>
            <a:spLocks noGrp="1"/>
          </p:cNvSpPr>
          <p:nvPr>
            <p:ph sz="quarter" idx="13"/>
          </p:nvPr>
        </p:nvSpPr>
        <p:spPr>
          <a:xfrm>
            <a:off x="3200400" y="819150"/>
            <a:ext cx="5486400" cy="457200"/>
          </a:xfrm>
          <a:prstGeom prst="rect">
            <a:avLst/>
          </a:prstGeom>
        </p:spPr>
        <p:txBody>
          <a:bodyPr vert="horz"/>
          <a:lstStyle>
            <a:lvl1pPr algn="l">
              <a:buNone/>
              <a:defRPr sz="2000" b="0" i="0" cap="none" baseline="0">
                <a:solidFill>
                  <a:srgbClr val="6EBBE4"/>
                </a:solidFill>
                <a:latin typeface="Arial"/>
                <a:cs typeface="Arial"/>
              </a:defRPr>
            </a:lvl1pPr>
          </a:lstStyle>
          <a:p>
            <a:pPr lvl="0"/>
            <a:r>
              <a:rPr lang="en-US" smtClean="0"/>
              <a:t>Click to edit Master text styles</a:t>
            </a:r>
          </a:p>
        </p:txBody>
      </p:sp>
      <p:sp>
        <p:nvSpPr>
          <p:cNvPr id="5" name="Content Placeholder 18"/>
          <p:cNvSpPr>
            <a:spLocks noGrp="1"/>
          </p:cNvSpPr>
          <p:nvPr>
            <p:ph sz="quarter" idx="15"/>
          </p:nvPr>
        </p:nvSpPr>
        <p:spPr>
          <a:xfrm>
            <a:off x="3048000" y="3943350"/>
            <a:ext cx="2895600" cy="1143000"/>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None/>
              <a:tabLst/>
              <a:defRPr sz="1200" b="0" i="0" cap="none" baseline="0">
                <a:solidFill>
                  <a:srgbClr val="007DCC"/>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Arial"/>
              <a:buNone/>
              <a:tabLst/>
              <a:defRPr sz="1800" b="0" i="0">
                <a:solidFill>
                  <a:srgbClr val="595959"/>
                </a:solidFill>
              </a:defRPr>
            </a:lvl2pPr>
            <a:lvl3pPr indent="274320">
              <a:defRPr sz="1800" b="0" i="0">
                <a:solidFill>
                  <a:srgbClr val="595959"/>
                </a:solidFill>
              </a:defRPr>
            </a:lvl3pPr>
          </a:lstStyle>
          <a:p>
            <a:pPr lvl="0"/>
            <a:r>
              <a:rPr lang="en-US" dirty="0" smtClean="0"/>
              <a:t>Click to edit Master text styles</a:t>
            </a:r>
          </a:p>
        </p:txBody>
      </p:sp>
      <p:sp>
        <p:nvSpPr>
          <p:cNvPr id="6" name="Content Placeholder 18"/>
          <p:cNvSpPr>
            <a:spLocks noGrp="1"/>
          </p:cNvSpPr>
          <p:nvPr>
            <p:ph sz="quarter" idx="16"/>
          </p:nvPr>
        </p:nvSpPr>
        <p:spPr>
          <a:xfrm>
            <a:off x="5791200" y="3943350"/>
            <a:ext cx="2895600" cy="1143000"/>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None/>
              <a:tabLst/>
              <a:defRPr sz="1200" b="0" i="0" cap="none" baseline="0">
                <a:solidFill>
                  <a:srgbClr val="007DCC"/>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Arial"/>
              <a:buNone/>
              <a:tabLst/>
              <a:defRPr sz="1800" b="0" i="0">
                <a:solidFill>
                  <a:srgbClr val="595959"/>
                </a:solidFill>
              </a:defRPr>
            </a:lvl2pPr>
            <a:lvl3pPr indent="274320">
              <a:defRPr sz="1800" b="0" i="0">
                <a:solidFill>
                  <a:srgbClr val="595959"/>
                </a:solidFill>
              </a:defRPr>
            </a:lvl3pPr>
          </a:lstStyle>
          <a:p>
            <a:pPr lvl="0"/>
            <a:r>
              <a:rPr lang="en-US" dirty="0" smtClean="0"/>
              <a:t>Click to edit Master text styles</a:t>
            </a:r>
          </a:p>
        </p:txBody>
      </p:sp>
      <p:sp>
        <p:nvSpPr>
          <p:cNvPr id="7" name="Picture Placeholder 4"/>
          <p:cNvSpPr>
            <a:spLocks noGrp="1"/>
          </p:cNvSpPr>
          <p:nvPr>
            <p:ph type="pic" sz="quarter" idx="17"/>
          </p:nvPr>
        </p:nvSpPr>
        <p:spPr>
          <a:xfrm>
            <a:off x="3175" y="161925"/>
            <a:ext cx="3044825" cy="4543425"/>
          </a:xfrm>
          <a:prstGeom prst="rect">
            <a:avLst/>
          </a:prstGeom>
        </p:spPr>
        <p:txBody>
          <a:bodyPr vert="horz"/>
          <a:lstStyle/>
          <a:p>
            <a:pPr lvl="0"/>
            <a:endParaRPr lang="en-US" noProof="0" smtClean="0"/>
          </a:p>
        </p:txBody>
      </p:sp>
      <p:sp>
        <p:nvSpPr>
          <p:cNvPr id="8" name="Content Placeholder 18"/>
          <p:cNvSpPr>
            <a:spLocks noGrp="1"/>
          </p:cNvSpPr>
          <p:nvPr>
            <p:ph sz="quarter" idx="18"/>
          </p:nvPr>
        </p:nvSpPr>
        <p:spPr>
          <a:xfrm>
            <a:off x="3200400" y="1276350"/>
            <a:ext cx="5486400" cy="2362200"/>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Char char="•"/>
              <a:tabLst/>
              <a:defRPr sz="18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Lucida Grande"/>
              <a:buChar char="-"/>
              <a:tabLst/>
              <a:defRPr sz="1800" b="0" i="0">
                <a:solidFill>
                  <a:schemeClr val="tx1">
                    <a:lumMod val="65000"/>
                    <a:lumOff val="35000"/>
                  </a:schemeClr>
                </a:solidFill>
              </a:defRPr>
            </a:lvl2pPr>
            <a:lvl3pPr marL="548640" indent="274320">
              <a:spcBef>
                <a:spcPts val="432"/>
              </a:spcBef>
              <a:buFont typeface="Arial"/>
              <a:buChar char="•"/>
              <a:defRPr sz="1800" b="0" i="0">
                <a:solidFill>
                  <a:schemeClr val="tx1">
                    <a:lumMod val="65000"/>
                    <a:lumOff val="35000"/>
                  </a:schemeClr>
                </a:solidFill>
              </a:defRPr>
            </a:lvl3pPr>
            <a:lvl4pPr marL="1097280" indent="-274320">
              <a:defRPr sz="1800">
                <a:solidFill>
                  <a:srgbClr val="595959"/>
                </a:solidFill>
              </a:defRPr>
            </a:lvl4pPr>
            <a:lvl5pPr marL="1371600">
              <a:defRPr sz="18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extBox 3"/>
          <p:cNvSpPr txBox="1"/>
          <p:nvPr userDrawn="1"/>
        </p:nvSpPr>
        <p:spPr>
          <a:xfrm>
            <a:off x="4176713" y="2681288"/>
            <a:ext cx="184150" cy="369887"/>
          </a:xfrm>
          <a:prstGeom prst="rect">
            <a:avLst/>
          </a:prstGeom>
          <a:noFill/>
        </p:spPr>
        <p:txBody>
          <a:bodyPr wrap="none">
            <a:spAutoFit/>
          </a:bodyPr>
          <a:lstStyle/>
          <a:p>
            <a:pPr>
              <a:defRPr/>
            </a:pPr>
            <a:endParaRPr lang="en-US" dirty="0">
              <a:latin typeface="Calibri" charset="0"/>
              <a:ea typeface="ＭＳ Ｐゴシック" charset="-128"/>
              <a:cs typeface="ＭＳ Ｐゴシック" charset="-128"/>
            </a:endParaRPr>
          </a:p>
        </p:txBody>
      </p:sp>
      <p:sp>
        <p:nvSpPr>
          <p:cNvPr id="6" name="Content Placeholder 18"/>
          <p:cNvSpPr>
            <a:spLocks noGrp="1"/>
          </p:cNvSpPr>
          <p:nvPr>
            <p:ph sz="quarter" idx="12"/>
          </p:nvPr>
        </p:nvSpPr>
        <p:spPr>
          <a:xfrm>
            <a:off x="1828800" y="2495550"/>
            <a:ext cx="5486400" cy="457200"/>
          </a:xfrm>
          <a:prstGeom prst="rect">
            <a:avLst/>
          </a:prstGeom>
        </p:spPr>
        <p:txBody>
          <a:bodyPr vert="horz"/>
          <a:lstStyle>
            <a:lvl1pPr algn="ctr">
              <a:buNone/>
              <a:defRPr sz="2000" b="1" i="0" cap="all" baseline="0">
                <a:solidFill>
                  <a:srgbClr val="007DCC"/>
                </a:solidFill>
                <a:latin typeface="Arial"/>
                <a:cs typeface="Arial"/>
              </a:defRPr>
            </a:lvl1pPr>
          </a:lstStyle>
          <a:p>
            <a:pPr lvl="0"/>
            <a:r>
              <a:rPr lang="en-US" smtClean="0"/>
              <a:t>Click to edit Master text styles</a:t>
            </a:r>
          </a:p>
        </p:txBody>
      </p:sp>
      <p:sp>
        <p:nvSpPr>
          <p:cNvPr id="9" name="Content Placeholder 18"/>
          <p:cNvSpPr>
            <a:spLocks noGrp="1"/>
          </p:cNvSpPr>
          <p:nvPr>
            <p:ph sz="quarter" idx="13"/>
          </p:nvPr>
        </p:nvSpPr>
        <p:spPr>
          <a:xfrm>
            <a:off x="1828800" y="2800350"/>
            <a:ext cx="5486400" cy="457200"/>
          </a:xfrm>
          <a:prstGeom prst="rect">
            <a:avLst/>
          </a:prstGeom>
        </p:spPr>
        <p:txBody>
          <a:bodyPr vert="horz"/>
          <a:lstStyle>
            <a:lvl1pPr algn="ctr">
              <a:buNone/>
              <a:defRPr sz="1600" b="0" i="0" cap="all" baseline="0">
                <a:solidFill>
                  <a:srgbClr val="6EBBE4"/>
                </a:solidFill>
                <a:latin typeface="Arial"/>
                <a:cs typeface="Aria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Content Placeholder 18"/>
          <p:cNvSpPr>
            <a:spLocks noGrp="1"/>
          </p:cNvSpPr>
          <p:nvPr>
            <p:ph sz="quarter" idx="12"/>
          </p:nvPr>
        </p:nvSpPr>
        <p:spPr>
          <a:xfrm>
            <a:off x="3048000" y="1733550"/>
            <a:ext cx="5486400" cy="457200"/>
          </a:xfrm>
          <a:prstGeom prst="rect">
            <a:avLst/>
          </a:prstGeom>
        </p:spPr>
        <p:txBody>
          <a:bodyPr vert="horz"/>
          <a:lstStyle>
            <a:lvl1pPr algn="l">
              <a:buNone/>
              <a:defRPr sz="2000" b="1" i="0" cap="all" baseline="0">
                <a:solidFill>
                  <a:srgbClr val="007DCC"/>
                </a:solidFill>
                <a:latin typeface="Arial"/>
                <a:cs typeface="Arial"/>
              </a:defRPr>
            </a:lvl1pPr>
          </a:lstStyle>
          <a:p>
            <a:pPr lvl="0"/>
            <a:r>
              <a:rPr lang="en-US" smtClean="0"/>
              <a:t>Click to edit Master text styles</a:t>
            </a:r>
          </a:p>
        </p:txBody>
      </p:sp>
      <p:sp>
        <p:nvSpPr>
          <p:cNvPr id="8" name="Content Placeholder 18"/>
          <p:cNvSpPr>
            <a:spLocks noGrp="1"/>
          </p:cNvSpPr>
          <p:nvPr>
            <p:ph sz="quarter" idx="13"/>
          </p:nvPr>
        </p:nvSpPr>
        <p:spPr>
          <a:xfrm>
            <a:off x="3048000" y="2038350"/>
            <a:ext cx="5486400" cy="457200"/>
          </a:xfrm>
          <a:prstGeom prst="rect">
            <a:avLst/>
          </a:prstGeom>
        </p:spPr>
        <p:txBody>
          <a:bodyPr vert="horz"/>
          <a:lstStyle>
            <a:lvl1pPr algn="l">
              <a:buNone/>
              <a:defRPr sz="1600" b="0" i="0" cap="all" baseline="0">
                <a:solidFill>
                  <a:srgbClr val="6EBBE4"/>
                </a:solidFill>
                <a:latin typeface="Arial"/>
                <a:cs typeface="Aria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Content Placeholder 18"/>
          <p:cNvSpPr>
            <a:spLocks noGrp="1"/>
          </p:cNvSpPr>
          <p:nvPr>
            <p:ph sz="quarter" idx="12"/>
          </p:nvPr>
        </p:nvSpPr>
        <p:spPr>
          <a:xfrm>
            <a:off x="838200" y="2038350"/>
            <a:ext cx="3733800" cy="457200"/>
          </a:xfrm>
          <a:prstGeom prst="rect">
            <a:avLst/>
          </a:prstGeom>
        </p:spPr>
        <p:txBody>
          <a:bodyPr vert="horz"/>
          <a:lstStyle>
            <a:lvl1pPr algn="r">
              <a:buNone/>
              <a:defRPr sz="2000" b="1" i="0" cap="all" baseline="0">
                <a:solidFill>
                  <a:srgbClr val="BFDC97"/>
                </a:solidFill>
                <a:latin typeface="Arial"/>
                <a:cs typeface="Arial"/>
              </a:defRPr>
            </a:lvl1pPr>
          </a:lstStyle>
          <a:p>
            <a:pPr lvl="0"/>
            <a:r>
              <a:rPr lang="en-US" smtClean="0"/>
              <a:t>Click to edit Master text styles</a:t>
            </a:r>
          </a:p>
        </p:txBody>
      </p:sp>
      <p:sp>
        <p:nvSpPr>
          <p:cNvPr id="3" name="Content Placeholder 18"/>
          <p:cNvSpPr>
            <a:spLocks noGrp="1"/>
          </p:cNvSpPr>
          <p:nvPr>
            <p:ph sz="quarter" idx="13"/>
          </p:nvPr>
        </p:nvSpPr>
        <p:spPr>
          <a:xfrm>
            <a:off x="1600200" y="1504950"/>
            <a:ext cx="5943600" cy="457200"/>
          </a:xfrm>
          <a:prstGeom prst="rect">
            <a:avLst/>
          </a:prstGeom>
        </p:spPr>
        <p:txBody>
          <a:bodyPr vert="horz"/>
          <a:lstStyle>
            <a:lvl1pPr algn="ctr">
              <a:buNone/>
              <a:defRPr sz="1800" b="0" i="0" cap="none" baseline="0">
                <a:solidFill>
                  <a:schemeClr val="bg1"/>
                </a:solidFill>
                <a:latin typeface="Arial"/>
                <a:cs typeface="Arial"/>
              </a:defRPr>
            </a:lvl1pPr>
          </a:lstStyle>
          <a:p>
            <a:pPr lvl="0"/>
            <a:r>
              <a:rPr lang="en-US" smtClean="0"/>
              <a:t>Click to edit Master text styles</a:t>
            </a:r>
          </a:p>
        </p:txBody>
      </p:sp>
      <p:sp>
        <p:nvSpPr>
          <p:cNvPr id="4" name="Content Placeholder 18"/>
          <p:cNvSpPr>
            <a:spLocks noGrp="1"/>
          </p:cNvSpPr>
          <p:nvPr>
            <p:ph sz="quarter" idx="14"/>
          </p:nvPr>
        </p:nvSpPr>
        <p:spPr>
          <a:xfrm>
            <a:off x="1905000" y="514350"/>
            <a:ext cx="5334000" cy="457200"/>
          </a:xfrm>
          <a:prstGeom prst="rect">
            <a:avLst/>
          </a:prstGeom>
        </p:spPr>
        <p:txBody>
          <a:bodyPr vert="horz"/>
          <a:lstStyle>
            <a:lvl1pPr algn="ctr">
              <a:buNone/>
              <a:defRPr sz="2000" b="1" i="0" cap="all" baseline="0">
                <a:solidFill>
                  <a:schemeClr val="bg1"/>
                </a:solidFill>
                <a:latin typeface="Arial"/>
                <a:cs typeface="Arial"/>
              </a:defRPr>
            </a:lvl1pPr>
          </a:lstStyle>
          <a:p>
            <a:pPr lvl="0"/>
            <a:r>
              <a:rPr lang="en-US" smtClean="0"/>
              <a:t>Click to edit Master text styles</a:t>
            </a:r>
          </a:p>
        </p:txBody>
      </p:sp>
      <p:sp>
        <p:nvSpPr>
          <p:cNvPr id="8" name="Content Placeholder 18"/>
          <p:cNvSpPr>
            <a:spLocks noGrp="1"/>
          </p:cNvSpPr>
          <p:nvPr>
            <p:ph sz="quarter" idx="17"/>
          </p:nvPr>
        </p:nvSpPr>
        <p:spPr>
          <a:xfrm>
            <a:off x="4495800" y="2038350"/>
            <a:ext cx="3505200" cy="457200"/>
          </a:xfrm>
          <a:prstGeom prst="rect">
            <a:avLst/>
          </a:prstGeom>
        </p:spPr>
        <p:txBody>
          <a:bodyPr vert="horz"/>
          <a:lstStyle>
            <a:lvl1pPr algn="l">
              <a:buNone/>
              <a:defRPr sz="2000" b="0" i="0" cap="none" baseline="0">
                <a:solidFill>
                  <a:schemeClr val="bg1"/>
                </a:solidFill>
                <a:latin typeface="Arial"/>
                <a:cs typeface="Arial"/>
              </a:defRPr>
            </a:lvl1pPr>
          </a:lstStyle>
          <a:p>
            <a:pPr lvl="0"/>
            <a:r>
              <a:rPr lang="en-US" smtClean="0"/>
              <a:t>Click to edit Master text styles</a:t>
            </a:r>
          </a:p>
        </p:txBody>
      </p:sp>
      <p:sp>
        <p:nvSpPr>
          <p:cNvPr id="9" name="Content Placeholder 18"/>
          <p:cNvSpPr>
            <a:spLocks noGrp="1"/>
          </p:cNvSpPr>
          <p:nvPr>
            <p:ph sz="quarter" idx="18"/>
          </p:nvPr>
        </p:nvSpPr>
        <p:spPr>
          <a:xfrm>
            <a:off x="457200" y="2419350"/>
            <a:ext cx="3733800" cy="457200"/>
          </a:xfrm>
          <a:prstGeom prst="rect">
            <a:avLst/>
          </a:prstGeom>
        </p:spPr>
        <p:txBody>
          <a:bodyPr vert="horz"/>
          <a:lstStyle>
            <a:lvl1pPr algn="r">
              <a:buNone/>
              <a:defRPr sz="2000" b="1" i="0" cap="all" baseline="0">
                <a:solidFill>
                  <a:srgbClr val="BFDC97"/>
                </a:solidFill>
                <a:latin typeface="Arial"/>
                <a:cs typeface="Arial"/>
              </a:defRPr>
            </a:lvl1pPr>
          </a:lstStyle>
          <a:p>
            <a:pPr lvl="0"/>
            <a:r>
              <a:rPr lang="en-US" smtClean="0"/>
              <a:t>Click to edit Master text styles</a:t>
            </a:r>
          </a:p>
        </p:txBody>
      </p:sp>
      <p:sp>
        <p:nvSpPr>
          <p:cNvPr id="10" name="Content Placeholder 18"/>
          <p:cNvSpPr>
            <a:spLocks noGrp="1"/>
          </p:cNvSpPr>
          <p:nvPr>
            <p:ph sz="quarter" idx="19"/>
          </p:nvPr>
        </p:nvSpPr>
        <p:spPr>
          <a:xfrm>
            <a:off x="4114800" y="2419350"/>
            <a:ext cx="3581400" cy="457200"/>
          </a:xfrm>
          <a:prstGeom prst="rect">
            <a:avLst/>
          </a:prstGeom>
        </p:spPr>
        <p:txBody>
          <a:bodyPr vert="horz"/>
          <a:lstStyle>
            <a:lvl1pPr algn="l">
              <a:buNone/>
              <a:defRPr sz="2000" b="0" i="0" cap="none" baseline="0">
                <a:solidFill>
                  <a:schemeClr val="bg1"/>
                </a:solidFill>
                <a:latin typeface="Arial"/>
                <a:cs typeface="Arial"/>
              </a:defRPr>
            </a:lvl1pPr>
          </a:lstStyle>
          <a:p>
            <a:pPr lvl="0"/>
            <a:r>
              <a:rPr lang="en-US" smtClean="0"/>
              <a:t>Click to edit Master text styles</a:t>
            </a:r>
          </a:p>
        </p:txBody>
      </p:sp>
      <p:sp>
        <p:nvSpPr>
          <p:cNvPr id="11" name="Content Placeholder 18"/>
          <p:cNvSpPr>
            <a:spLocks noGrp="1"/>
          </p:cNvSpPr>
          <p:nvPr>
            <p:ph sz="quarter" idx="20"/>
          </p:nvPr>
        </p:nvSpPr>
        <p:spPr>
          <a:xfrm>
            <a:off x="2781300" y="3105150"/>
            <a:ext cx="3581400" cy="457200"/>
          </a:xfrm>
          <a:prstGeom prst="rect">
            <a:avLst/>
          </a:prstGeom>
        </p:spPr>
        <p:txBody>
          <a:bodyPr vert="horz"/>
          <a:lstStyle>
            <a:lvl1pPr algn="ctr">
              <a:buNone/>
              <a:defRPr sz="2000" b="0" i="0" cap="none" baseline="0">
                <a:solidFill>
                  <a:schemeClr val="bg1"/>
                </a:solidFill>
                <a:latin typeface="Arial"/>
                <a:cs typeface="Arial"/>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Content Placeholder 18"/>
          <p:cNvSpPr>
            <a:spLocks noGrp="1"/>
          </p:cNvSpPr>
          <p:nvPr>
            <p:ph sz="quarter" idx="12"/>
          </p:nvPr>
        </p:nvSpPr>
        <p:spPr>
          <a:xfrm>
            <a:off x="381000" y="529624"/>
            <a:ext cx="8382000" cy="457200"/>
          </a:xfrm>
          <a:prstGeom prst="rect">
            <a:avLst/>
          </a:prstGeom>
        </p:spPr>
        <p:txBody>
          <a:bodyPr vert="horz"/>
          <a:lstStyle>
            <a:lvl1pPr algn="l">
              <a:buNone/>
              <a:defRPr sz="2000" b="1" i="0" cap="none" baseline="0">
                <a:solidFill>
                  <a:srgbClr val="007DCC"/>
                </a:solidFill>
                <a:latin typeface="Arial"/>
                <a:cs typeface="Arial"/>
              </a:defRPr>
            </a:lvl1pPr>
          </a:lstStyle>
          <a:p>
            <a:pPr lvl="0"/>
            <a:r>
              <a:rPr lang="en-US" smtClean="0"/>
              <a:t>Click to edit Master text styles</a:t>
            </a:r>
          </a:p>
        </p:txBody>
      </p:sp>
      <p:sp>
        <p:nvSpPr>
          <p:cNvPr id="11" name="Content Placeholder 18"/>
          <p:cNvSpPr>
            <a:spLocks noGrp="1"/>
          </p:cNvSpPr>
          <p:nvPr>
            <p:ph sz="quarter" idx="13"/>
          </p:nvPr>
        </p:nvSpPr>
        <p:spPr>
          <a:xfrm>
            <a:off x="381000" y="986824"/>
            <a:ext cx="8382000" cy="27279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Char char="•"/>
              <a:tabLst/>
              <a:defRPr sz="18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Lucida Grande"/>
              <a:buChar char="-"/>
              <a:tabLst/>
              <a:defRPr sz="1800" b="0" i="0">
                <a:solidFill>
                  <a:schemeClr val="tx1">
                    <a:lumMod val="65000"/>
                    <a:lumOff val="35000"/>
                  </a:schemeClr>
                </a:solidFill>
              </a:defRPr>
            </a:lvl2pPr>
            <a:lvl3pPr marL="548640" indent="274320">
              <a:spcBef>
                <a:spcPts val="432"/>
              </a:spcBef>
              <a:buFont typeface="Arial"/>
              <a:buChar char="•"/>
              <a:defRPr sz="1800" b="0" i="0">
                <a:solidFill>
                  <a:schemeClr val="tx1">
                    <a:lumMod val="65000"/>
                    <a:lumOff val="35000"/>
                  </a:schemeClr>
                </a:solidFill>
              </a:defRPr>
            </a:lvl3pPr>
            <a:lvl4pPr marL="1097280" indent="-274320">
              <a:defRPr sz="1800">
                <a:solidFill>
                  <a:srgbClr val="595959"/>
                </a:solidFill>
              </a:defRPr>
            </a:lvl4pPr>
            <a:lvl5pPr marL="1371600">
              <a:defRPr sz="18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Content Placeholder 18"/>
          <p:cNvSpPr>
            <a:spLocks noGrp="1"/>
          </p:cNvSpPr>
          <p:nvPr>
            <p:ph sz="quarter" idx="12"/>
          </p:nvPr>
        </p:nvSpPr>
        <p:spPr>
          <a:xfrm>
            <a:off x="381000" y="529624"/>
            <a:ext cx="8382000" cy="457200"/>
          </a:xfrm>
          <a:prstGeom prst="rect">
            <a:avLst/>
          </a:prstGeom>
        </p:spPr>
        <p:txBody>
          <a:bodyPr vert="horz"/>
          <a:lstStyle>
            <a:lvl1pPr algn="l">
              <a:buNone/>
              <a:defRPr sz="2000" b="1" i="0" cap="all" baseline="0">
                <a:solidFill>
                  <a:srgbClr val="007DCC"/>
                </a:solidFill>
                <a:latin typeface="Arial"/>
                <a:cs typeface="Arial"/>
              </a:defRPr>
            </a:lvl1pPr>
          </a:lstStyle>
          <a:p>
            <a:pPr lvl="0"/>
            <a:r>
              <a:rPr lang="en-US" dirty="0" smtClean="0"/>
              <a:t>Click to edit Master text styles</a:t>
            </a:r>
          </a:p>
        </p:txBody>
      </p:sp>
      <p:sp>
        <p:nvSpPr>
          <p:cNvPr id="4" name="Content Placeholder 18"/>
          <p:cNvSpPr>
            <a:spLocks noGrp="1"/>
          </p:cNvSpPr>
          <p:nvPr>
            <p:ph sz="quarter" idx="13"/>
          </p:nvPr>
        </p:nvSpPr>
        <p:spPr>
          <a:xfrm>
            <a:off x="381000" y="986824"/>
            <a:ext cx="8382000" cy="27279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Char char="•"/>
              <a:tabLst/>
              <a:defRPr sz="18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Lucida Grande"/>
              <a:buChar char="-"/>
              <a:tabLst/>
              <a:defRPr sz="1800" b="0" i="0">
                <a:solidFill>
                  <a:schemeClr val="tx1">
                    <a:lumMod val="65000"/>
                    <a:lumOff val="35000"/>
                  </a:schemeClr>
                </a:solidFill>
              </a:defRPr>
            </a:lvl2pPr>
            <a:lvl3pPr marL="548640" indent="274320">
              <a:spcBef>
                <a:spcPts val="432"/>
              </a:spcBef>
              <a:buFont typeface="Arial"/>
              <a:buChar char="•"/>
              <a:defRPr sz="1800" b="0" i="0">
                <a:solidFill>
                  <a:schemeClr val="tx1">
                    <a:lumMod val="65000"/>
                    <a:lumOff val="35000"/>
                  </a:schemeClr>
                </a:solidFill>
              </a:defRPr>
            </a:lvl3pPr>
            <a:lvl4pPr marL="1097280" indent="-274320">
              <a:defRPr sz="1800">
                <a:solidFill>
                  <a:srgbClr val="595959"/>
                </a:solidFill>
              </a:defRPr>
            </a:lvl4pPr>
            <a:lvl5pPr marL="1371600">
              <a:defRPr sz="18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Content Placeholder 18"/>
          <p:cNvSpPr>
            <a:spLocks noGrp="1"/>
          </p:cNvSpPr>
          <p:nvPr>
            <p:ph sz="quarter" idx="12"/>
          </p:nvPr>
        </p:nvSpPr>
        <p:spPr>
          <a:xfrm>
            <a:off x="381000" y="529624"/>
            <a:ext cx="8382000" cy="457200"/>
          </a:xfrm>
          <a:prstGeom prst="rect">
            <a:avLst/>
          </a:prstGeom>
        </p:spPr>
        <p:txBody>
          <a:bodyPr vert="horz"/>
          <a:lstStyle>
            <a:lvl1pPr algn="l">
              <a:buNone/>
              <a:defRPr sz="2000" b="1" i="0" cap="none" baseline="0">
                <a:solidFill>
                  <a:srgbClr val="007DCC"/>
                </a:solidFill>
                <a:latin typeface="Arial"/>
                <a:cs typeface="Arial"/>
              </a:defRPr>
            </a:lvl1pPr>
          </a:lstStyle>
          <a:p>
            <a:pPr lvl="0"/>
            <a:r>
              <a:rPr lang="en-US" smtClean="0"/>
              <a:t>Click to edit Master text styles</a:t>
            </a:r>
          </a:p>
        </p:txBody>
      </p:sp>
      <p:sp>
        <p:nvSpPr>
          <p:cNvPr id="5" name="Picture Placeholder 4"/>
          <p:cNvSpPr>
            <a:spLocks noGrp="1"/>
          </p:cNvSpPr>
          <p:nvPr>
            <p:ph type="pic" sz="quarter" idx="14"/>
          </p:nvPr>
        </p:nvSpPr>
        <p:spPr>
          <a:xfrm>
            <a:off x="5946774" y="981074"/>
            <a:ext cx="3197225" cy="4162425"/>
          </a:xfrm>
          <a:prstGeom prst="rect">
            <a:avLst/>
          </a:prstGeom>
        </p:spPr>
        <p:txBody>
          <a:bodyPr vert="horz"/>
          <a:lstStyle/>
          <a:p>
            <a:pPr lvl="0"/>
            <a:endParaRPr lang="en-US" noProof="0" smtClean="0"/>
          </a:p>
        </p:txBody>
      </p:sp>
      <p:sp>
        <p:nvSpPr>
          <p:cNvPr id="6" name="Content Placeholder 18"/>
          <p:cNvSpPr>
            <a:spLocks noGrp="1"/>
          </p:cNvSpPr>
          <p:nvPr>
            <p:ph sz="quarter" idx="13"/>
          </p:nvPr>
        </p:nvSpPr>
        <p:spPr>
          <a:xfrm>
            <a:off x="381000" y="986824"/>
            <a:ext cx="5334000" cy="27279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Char char="•"/>
              <a:tabLst/>
              <a:defRPr sz="18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Lucida Grande"/>
              <a:buChar char="-"/>
              <a:tabLst/>
              <a:defRPr sz="1800" b="0" i="0">
                <a:solidFill>
                  <a:schemeClr val="tx1">
                    <a:lumMod val="65000"/>
                    <a:lumOff val="35000"/>
                  </a:schemeClr>
                </a:solidFill>
              </a:defRPr>
            </a:lvl2pPr>
            <a:lvl3pPr marL="548640" indent="274320">
              <a:spcBef>
                <a:spcPts val="432"/>
              </a:spcBef>
              <a:buFont typeface="Arial"/>
              <a:buChar char="•"/>
              <a:defRPr sz="1800" b="0" i="0">
                <a:solidFill>
                  <a:schemeClr val="tx1">
                    <a:lumMod val="65000"/>
                    <a:lumOff val="35000"/>
                  </a:schemeClr>
                </a:solidFill>
              </a:defRPr>
            </a:lvl3pPr>
            <a:lvl4pPr marL="1097280" indent="-274320">
              <a:defRPr sz="1800">
                <a:solidFill>
                  <a:srgbClr val="595959"/>
                </a:solidFill>
              </a:defRPr>
            </a:lvl4pPr>
            <a:lvl5pPr marL="1371600">
              <a:defRPr sz="18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Content Placeholder 18"/>
          <p:cNvSpPr>
            <a:spLocks noGrp="1"/>
          </p:cNvSpPr>
          <p:nvPr>
            <p:ph sz="quarter" idx="12"/>
          </p:nvPr>
        </p:nvSpPr>
        <p:spPr>
          <a:xfrm>
            <a:off x="381000" y="529624"/>
            <a:ext cx="8382000" cy="457200"/>
          </a:xfrm>
          <a:prstGeom prst="rect">
            <a:avLst/>
          </a:prstGeom>
        </p:spPr>
        <p:txBody>
          <a:bodyPr vert="horz"/>
          <a:lstStyle>
            <a:lvl1pPr algn="l">
              <a:buNone/>
              <a:defRPr sz="2000" b="1" i="0" cap="all" baseline="0">
                <a:solidFill>
                  <a:srgbClr val="007DCC"/>
                </a:solidFill>
                <a:latin typeface="Arial"/>
                <a:cs typeface="Arial"/>
              </a:defRPr>
            </a:lvl1pPr>
          </a:lstStyle>
          <a:p>
            <a:pPr lvl="0"/>
            <a:r>
              <a:rPr lang="en-US" dirty="0" smtClean="0"/>
              <a:t>Click to edit Master text styles</a:t>
            </a:r>
          </a:p>
        </p:txBody>
      </p:sp>
      <p:sp>
        <p:nvSpPr>
          <p:cNvPr id="5" name="Picture Placeholder 4"/>
          <p:cNvSpPr>
            <a:spLocks noGrp="1"/>
          </p:cNvSpPr>
          <p:nvPr>
            <p:ph type="pic" sz="quarter" idx="14"/>
          </p:nvPr>
        </p:nvSpPr>
        <p:spPr>
          <a:xfrm>
            <a:off x="5946774" y="981074"/>
            <a:ext cx="3197225" cy="4162425"/>
          </a:xfrm>
          <a:prstGeom prst="rect">
            <a:avLst/>
          </a:prstGeom>
        </p:spPr>
        <p:txBody>
          <a:bodyPr vert="horz"/>
          <a:lstStyle/>
          <a:p>
            <a:pPr lvl="0"/>
            <a:endParaRPr lang="en-US" noProof="0" smtClean="0"/>
          </a:p>
        </p:txBody>
      </p:sp>
      <p:sp>
        <p:nvSpPr>
          <p:cNvPr id="6" name="Content Placeholder 18"/>
          <p:cNvSpPr>
            <a:spLocks noGrp="1"/>
          </p:cNvSpPr>
          <p:nvPr>
            <p:ph sz="quarter" idx="13"/>
          </p:nvPr>
        </p:nvSpPr>
        <p:spPr>
          <a:xfrm>
            <a:off x="381000" y="986824"/>
            <a:ext cx="5334000" cy="27279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Tx/>
              <a:buSzPct val="100000"/>
              <a:buFont typeface="Arial"/>
              <a:buChar char="•"/>
              <a:tabLst/>
              <a:defRPr sz="18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Lucida Grande"/>
              <a:buChar char="-"/>
              <a:tabLst/>
              <a:defRPr sz="1800" b="0" i="0">
                <a:solidFill>
                  <a:schemeClr val="tx1">
                    <a:lumMod val="65000"/>
                    <a:lumOff val="35000"/>
                  </a:schemeClr>
                </a:solidFill>
              </a:defRPr>
            </a:lvl2pPr>
            <a:lvl3pPr marL="548640" indent="274320">
              <a:spcBef>
                <a:spcPts val="432"/>
              </a:spcBef>
              <a:buFont typeface="Arial"/>
              <a:buChar char="•"/>
              <a:defRPr sz="1800" b="0" i="0">
                <a:solidFill>
                  <a:schemeClr val="tx1">
                    <a:lumMod val="65000"/>
                    <a:lumOff val="35000"/>
                  </a:schemeClr>
                </a:solidFill>
              </a:defRPr>
            </a:lvl3pPr>
            <a:lvl4pPr marL="1097280" indent="-274320">
              <a:defRPr sz="1800">
                <a:solidFill>
                  <a:srgbClr val="595959"/>
                </a:solidFill>
              </a:defRPr>
            </a:lvl4pPr>
            <a:lvl5pPr marL="1371600">
              <a:defRPr sz="18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Content Placeholder 18"/>
          <p:cNvSpPr>
            <a:spLocks noGrp="1"/>
          </p:cNvSpPr>
          <p:nvPr>
            <p:ph sz="quarter" idx="12"/>
          </p:nvPr>
        </p:nvSpPr>
        <p:spPr>
          <a:xfrm>
            <a:off x="381000" y="529624"/>
            <a:ext cx="8382000" cy="457200"/>
          </a:xfrm>
          <a:prstGeom prst="rect">
            <a:avLst/>
          </a:prstGeom>
        </p:spPr>
        <p:txBody>
          <a:bodyPr vert="horz"/>
          <a:lstStyle>
            <a:lvl1pPr algn="l">
              <a:buNone/>
              <a:defRPr sz="2000" b="1" i="0" cap="none" baseline="0">
                <a:solidFill>
                  <a:srgbClr val="007DCC"/>
                </a:solidFill>
                <a:latin typeface="Arial"/>
                <a:cs typeface="Arial"/>
              </a:defRPr>
            </a:lvl1pPr>
          </a:lstStyle>
          <a:p>
            <a:pPr lvl="0"/>
            <a:r>
              <a:rPr lang="en-US" smtClean="0"/>
              <a:t>Click to edit Master text styles</a:t>
            </a:r>
          </a:p>
        </p:txBody>
      </p:sp>
      <p:sp>
        <p:nvSpPr>
          <p:cNvPr id="3" name="Content Placeholder 18"/>
          <p:cNvSpPr>
            <a:spLocks noGrp="1"/>
          </p:cNvSpPr>
          <p:nvPr>
            <p:ph sz="quarter" idx="13"/>
          </p:nvPr>
        </p:nvSpPr>
        <p:spPr>
          <a:xfrm>
            <a:off x="381000" y="986824"/>
            <a:ext cx="8382000" cy="1432526"/>
          </a:xfrm>
          <a:prstGeom prst="rect">
            <a:avLst/>
          </a:prstGeom>
        </p:spPr>
        <p:txBody>
          <a:bodyPr vert="horz" anchor="t">
            <a:noAutofit/>
          </a:bodyPr>
          <a:lstStyle>
            <a:lvl1pPr marL="0" marR="0" indent="-274320" algn="l" defTabSz="457200" rtl="0" eaLnBrk="1" fontAlgn="auto" latinLnBrk="0" hangingPunct="1">
              <a:lnSpc>
                <a:spcPct val="110000"/>
              </a:lnSpc>
              <a:spcBef>
                <a:spcPts val="0"/>
              </a:spcBef>
              <a:spcAft>
                <a:spcPts val="0"/>
              </a:spcAft>
              <a:buClr>
                <a:srgbClr val="595959"/>
              </a:buClr>
              <a:buSzPct val="100000"/>
              <a:buFont typeface="Arial"/>
              <a:buNone/>
              <a:tabLst/>
              <a:defRPr sz="1200" b="0" i="0" cap="none" baseline="0">
                <a:solidFill>
                  <a:schemeClr val="tx1">
                    <a:lumMod val="65000"/>
                    <a:lumOff val="35000"/>
                  </a:schemeClr>
                </a:solidFill>
                <a:latin typeface="Arial"/>
                <a:cs typeface="Arial"/>
              </a:defRPr>
            </a:lvl1pPr>
            <a:lvl2pPr marL="274320" marR="0" indent="-274320" algn="l" defTabSz="457200" rtl="0" eaLnBrk="1" fontAlgn="auto" latinLnBrk="0" hangingPunct="1">
              <a:lnSpc>
                <a:spcPct val="110000"/>
              </a:lnSpc>
              <a:spcBef>
                <a:spcPts val="0"/>
              </a:spcBef>
              <a:spcAft>
                <a:spcPts val="0"/>
              </a:spcAft>
              <a:buClrTx/>
              <a:buSzPct val="100000"/>
              <a:buFont typeface="Arial"/>
              <a:buNone/>
              <a:tabLst/>
              <a:defRPr sz="1200" b="0" i="0">
                <a:solidFill>
                  <a:srgbClr val="595959"/>
                </a:solidFill>
              </a:defRPr>
            </a:lvl2pPr>
          </a:lstStyle>
          <a:p>
            <a:pPr lvl="0"/>
            <a:r>
              <a:rPr lang="en-US" dirty="0" smtClean="0"/>
              <a:t>Click to edit Master text styles</a:t>
            </a:r>
          </a:p>
          <a:p>
            <a:pPr lvl="0"/>
            <a:endParaRPr lang="en-US" dirty="0" smtClean="0"/>
          </a:p>
        </p:txBody>
      </p:sp>
      <p:sp>
        <p:nvSpPr>
          <p:cNvPr id="6" name="Content Placeholder 18"/>
          <p:cNvSpPr>
            <a:spLocks noGrp="1"/>
          </p:cNvSpPr>
          <p:nvPr>
            <p:ph sz="quarter" idx="16"/>
          </p:nvPr>
        </p:nvSpPr>
        <p:spPr>
          <a:xfrm>
            <a:off x="381000" y="2647950"/>
            <a:ext cx="8382000" cy="1432526"/>
          </a:xfrm>
          <a:prstGeom prst="rect">
            <a:avLst/>
          </a:prstGeom>
        </p:spPr>
        <p:txBody>
          <a:bodyPr vert="horz" anchor="t">
            <a:noAutofit/>
          </a:bodyPr>
          <a:lstStyle>
            <a:lvl1pPr marL="0" marR="0" indent="182880" algn="l" defTabSz="457200" rtl="0" eaLnBrk="1" fontAlgn="auto" latinLnBrk="0" hangingPunct="1">
              <a:lnSpc>
                <a:spcPct val="110000"/>
              </a:lnSpc>
              <a:spcBef>
                <a:spcPts val="0"/>
              </a:spcBef>
              <a:spcAft>
                <a:spcPts val="0"/>
              </a:spcAft>
              <a:buClrTx/>
              <a:buSzPct val="100000"/>
              <a:buFont typeface="Arial"/>
              <a:buChar char="•"/>
              <a:tabLst/>
              <a:defRPr sz="1200" b="0" i="0" cap="none" baseline="0">
                <a:solidFill>
                  <a:schemeClr val="tx1">
                    <a:lumMod val="65000"/>
                    <a:lumOff val="35000"/>
                  </a:schemeClr>
                </a:solidFill>
                <a:latin typeface="Arial"/>
                <a:cs typeface="Arial"/>
              </a:defRPr>
            </a:lvl1pPr>
            <a:lvl2pPr marL="274320" marR="0" indent="182880" algn="l" defTabSz="457200" rtl="0" eaLnBrk="1" fontAlgn="auto" latinLnBrk="0" hangingPunct="1">
              <a:lnSpc>
                <a:spcPct val="110000"/>
              </a:lnSpc>
              <a:spcBef>
                <a:spcPts val="0"/>
              </a:spcBef>
              <a:spcAft>
                <a:spcPts val="0"/>
              </a:spcAft>
              <a:buClrTx/>
              <a:buSzPct val="100000"/>
              <a:buFont typeface="Lucida Grande"/>
              <a:buChar char="-"/>
              <a:tabLst/>
              <a:defRPr sz="1200" b="0" i="0">
                <a:solidFill>
                  <a:schemeClr val="tx1">
                    <a:lumMod val="65000"/>
                    <a:lumOff val="35000"/>
                  </a:schemeClr>
                </a:solidFill>
              </a:defRPr>
            </a:lvl2pPr>
            <a:lvl3pPr marL="548640" indent="182880">
              <a:spcBef>
                <a:spcPts val="432"/>
              </a:spcBef>
              <a:buFont typeface="Arial"/>
              <a:buChar char="•"/>
              <a:defRPr sz="1200" b="0" i="0">
                <a:solidFill>
                  <a:schemeClr val="tx1">
                    <a:lumMod val="65000"/>
                    <a:lumOff val="35000"/>
                  </a:schemeClr>
                </a:solidFill>
              </a:defRPr>
            </a:lvl3pPr>
            <a:lvl4pPr marL="1097280" indent="-182880">
              <a:defRPr sz="1200">
                <a:solidFill>
                  <a:srgbClr val="595959"/>
                </a:solidFill>
              </a:defRPr>
            </a:lvl4pPr>
            <a:lvl5pPr marL="1371600" indent="-182880">
              <a:defRPr sz="1200">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3.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3.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occh_ppt_cover_template_blank.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Lst>
  <p:txStyles>
    <p:titleStyle>
      <a:lvl1pPr algn="ctr" defTabSz="457200" rtl="0" eaLnBrk="0" fontAlgn="base" hangingPunct="0">
        <a:lnSpc>
          <a:spcPct val="110000"/>
        </a:lnSpc>
        <a:spcBef>
          <a:spcPct val="0"/>
        </a:spcBef>
        <a:spcAft>
          <a:spcPct val="0"/>
        </a:spcAft>
        <a:defRPr sz="2000" kern="1200">
          <a:solidFill>
            <a:schemeClr val="tx1"/>
          </a:solidFill>
          <a:latin typeface="+mj-lt"/>
          <a:ea typeface="ＭＳ Ｐゴシック" charset="-128"/>
          <a:cs typeface="ＭＳ Ｐゴシック" charset="-128"/>
        </a:defRPr>
      </a:lvl1pPr>
      <a:lvl2pPr algn="ctr" defTabSz="457200" rtl="0" eaLnBrk="0" fontAlgn="base" hangingPunct="0">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2pPr>
      <a:lvl3pPr algn="ctr" defTabSz="457200" rtl="0" eaLnBrk="0" fontAlgn="base" hangingPunct="0">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3pPr>
      <a:lvl4pPr algn="ctr" defTabSz="457200" rtl="0" eaLnBrk="0" fontAlgn="base" hangingPunct="0">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4pPr>
      <a:lvl5pPr algn="ctr" defTabSz="457200" rtl="0" eaLnBrk="0" fontAlgn="base" hangingPunct="0">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5pPr>
      <a:lvl6pPr marL="457200" algn="ctr" defTabSz="457200" rtl="0" fontAlgn="base">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6pPr>
      <a:lvl7pPr marL="914400" algn="ctr" defTabSz="457200" rtl="0" fontAlgn="base">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7pPr>
      <a:lvl8pPr marL="1371600" algn="ctr" defTabSz="457200" rtl="0" fontAlgn="base">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8pPr>
      <a:lvl9pPr marL="1828800" algn="ctr" defTabSz="457200" rtl="0" fontAlgn="base">
        <a:lnSpc>
          <a:spcPct val="110000"/>
        </a:lnSpc>
        <a:spcBef>
          <a:spcPct val="0"/>
        </a:spcBef>
        <a:spcAft>
          <a:spcPct val="0"/>
        </a:spcAft>
        <a:defRPr sz="20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458" name="Picture 11"/>
          <p:cNvPicPr>
            <a:picLocks noChangeAspect="1"/>
          </p:cNvPicPr>
          <p:nvPr/>
        </p:nvPicPr>
        <p:blipFill>
          <a:blip r:embed="rId3"/>
          <a:srcRect/>
          <a:stretch>
            <a:fillRect/>
          </a:stretch>
        </p:blipFill>
        <p:spPr bwMode="auto">
          <a:xfrm>
            <a:off x="0" y="0"/>
            <a:ext cx="9144000" cy="171450"/>
          </a:xfrm>
          <a:prstGeom prst="rect">
            <a:avLst/>
          </a:prstGeom>
          <a:noFill/>
          <a:ln w="9525">
            <a:noFill/>
            <a:miter lim="800000"/>
            <a:headEnd/>
            <a:tailEnd/>
          </a:ln>
        </p:spPr>
      </p:pic>
      <p:pic>
        <p:nvPicPr>
          <p:cNvPr id="19459" name="Picture 4" descr="OCCH_logo_wide.eps"/>
          <p:cNvPicPr>
            <a:picLocks noChangeAspect="1"/>
          </p:cNvPicPr>
          <p:nvPr/>
        </p:nvPicPr>
        <p:blipFill>
          <a:blip r:embed="rId4"/>
          <a:srcRect/>
          <a:stretch>
            <a:fillRect/>
          </a:stretch>
        </p:blipFill>
        <p:spPr bwMode="auto">
          <a:xfrm>
            <a:off x="76200" y="4824413"/>
            <a:ext cx="684213"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506" name="Picture 11"/>
          <p:cNvPicPr>
            <a:picLocks noChangeAspect="1"/>
          </p:cNvPicPr>
          <p:nvPr/>
        </p:nvPicPr>
        <p:blipFill>
          <a:blip r:embed="rId3"/>
          <a:srcRect/>
          <a:stretch>
            <a:fillRect/>
          </a:stretch>
        </p:blipFill>
        <p:spPr bwMode="auto">
          <a:xfrm>
            <a:off x="0" y="0"/>
            <a:ext cx="9144000" cy="171450"/>
          </a:xfrm>
          <a:prstGeom prst="rect">
            <a:avLst/>
          </a:prstGeom>
          <a:noFill/>
          <a:ln w="9525">
            <a:noFill/>
            <a:miter lim="800000"/>
            <a:headEnd/>
            <a:tailEnd/>
          </a:ln>
        </p:spPr>
      </p:pic>
      <p:pic>
        <p:nvPicPr>
          <p:cNvPr id="21507" name="Picture 4" descr="OCCH_logo_wide.eps"/>
          <p:cNvPicPr>
            <a:picLocks noChangeAspect="1"/>
          </p:cNvPicPr>
          <p:nvPr/>
        </p:nvPicPr>
        <p:blipFill>
          <a:blip r:embed="rId4"/>
          <a:srcRect/>
          <a:stretch>
            <a:fillRect/>
          </a:stretch>
        </p:blipFill>
        <p:spPr bwMode="auto">
          <a:xfrm>
            <a:off x="76200" y="4824413"/>
            <a:ext cx="684213"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554" name="Picture 11"/>
          <p:cNvPicPr>
            <a:picLocks noChangeAspect="1"/>
          </p:cNvPicPr>
          <p:nvPr/>
        </p:nvPicPr>
        <p:blipFill>
          <a:blip r:embed="rId3"/>
          <a:srcRect/>
          <a:stretch>
            <a:fillRect/>
          </a:stretch>
        </p:blipFill>
        <p:spPr bwMode="auto">
          <a:xfrm>
            <a:off x="0" y="0"/>
            <a:ext cx="9144000" cy="171450"/>
          </a:xfrm>
          <a:prstGeom prst="rect">
            <a:avLst/>
          </a:prstGeom>
          <a:noFill/>
          <a:ln w="9525">
            <a:noFill/>
            <a:miter lim="800000"/>
            <a:headEnd/>
            <a:tailEnd/>
          </a:ln>
        </p:spPr>
      </p:pic>
      <p:pic>
        <p:nvPicPr>
          <p:cNvPr id="23555" name="Picture 4" descr="OCCH_logo_wide.eps"/>
          <p:cNvPicPr>
            <a:picLocks noChangeAspect="1"/>
          </p:cNvPicPr>
          <p:nvPr/>
        </p:nvPicPr>
        <p:blipFill>
          <a:blip r:embed="rId4"/>
          <a:srcRect/>
          <a:stretch>
            <a:fillRect/>
          </a:stretch>
        </p:blipFill>
        <p:spPr bwMode="auto">
          <a:xfrm>
            <a:off x="76200" y="4824413"/>
            <a:ext cx="684213"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602" name="Picture 11"/>
          <p:cNvPicPr>
            <a:picLocks noChangeAspect="1"/>
          </p:cNvPicPr>
          <p:nvPr/>
        </p:nvPicPr>
        <p:blipFill>
          <a:blip r:embed="rId3"/>
          <a:srcRect/>
          <a:stretch>
            <a:fillRect/>
          </a:stretch>
        </p:blipFill>
        <p:spPr bwMode="auto">
          <a:xfrm>
            <a:off x="0" y="0"/>
            <a:ext cx="9144000" cy="171450"/>
          </a:xfrm>
          <a:prstGeom prst="rect">
            <a:avLst/>
          </a:prstGeom>
          <a:noFill/>
          <a:ln w="9525">
            <a:noFill/>
            <a:miter lim="800000"/>
            <a:headEnd/>
            <a:tailEnd/>
          </a:ln>
        </p:spPr>
      </p:pic>
      <p:pic>
        <p:nvPicPr>
          <p:cNvPr id="25603" name="Picture 4" descr="OCCH_logo_wide.eps"/>
          <p:cNvPicPr>
            <a:picLocks noChangeAspect="1"/>
          </p:cNvPicPr>
          <p:nvPr/>
        </p:nvPicPr>
        <p:blipFill>
          <a:blip r:embed="rId4"/>
          <a:srcRect/>
          <a:stretch>
            <a:fillRect/>
          </a:stretch>
        </p:blipFill>
        <p:spPr bwMode="auto">
          <a:xfrm>
            <a:off x="76200" y="4824413"/>
            <a:ext cx="684213"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descr="occh_ppt_template_v2_backgrounds_pg9.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pic>
        <p:nvPicPr>
          <p:cNvPr id="3075" name="Picture 4" descr="OCCH_logo_wide.eps"/>
          <p:cNvPicPr>
            <a:picLocks noChangeAspect="1"/>
          </p:cNvPicPr>
          <p:nvPr/>
        </p:nvPicPr>
        <p:blipFill>
          <a:blip r:embed="rId4"/>
          <a:srcRect/>
          <a:stretch>
            <a:fillRect/>
          </a:stretch>
        </p:blipFill>
        <p:spPr bwMode="auto">
          <a:xfrm>
            <a:off x="3532188" y="895350"/>
            <a:ext cx="2016125" cy="801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5" descr="occh_ppt_template_v2_backgrounds_pg9.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pic>
        <p:nvPicPr>
          <p:cNvPr id="5123" name="Picture 4" descr="OCCH_logo_wide.eps"/>
          <p:cNvPicPr>
            <a:picLocks noChangeAspect="1"/>
          </p:cNvPicPr>
          <p:nvPr/>
        </p:nvPicPr>
        <p:blipFill>
          <a:blip r:embed="rId4"/>
          <a:srcRect/>
          <a:stretch>
            <a:fillRect/>
          </a:stretch>
        </p:blipFill>
        <p:spPr bwMode="auto">
          <a:xfrm>
            <a:off x="609600" y="1657350"/>
            <a:ext cx="2016125" cy="801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171450"/>
            <a:ext cx="9144000" cy="4972050"/>
          </a:xfrm>
          <a:prstGeom prst="rect">
            <a:avLst/>
          </a:prstGeom>
          <a:gradFill flip="none" rotWithShape="1">
            <a:gsLst>
              <a:gs pos="0">
                <a:srgbClr val="0064AF">
                  <a:alpha val="70000"/>
                </a:srgbClr>
              </a:gs>
              <a:gs pos="100000">
                <a:srgbClr val="0064AF"/>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p>
        </p:txBody>
      </p:sp>
      <p:pic>
        <p:nvPicPr>
          <p:cNvPr id="7173" name="Picture 4" descr="OCCH_logo_wide.eps"/>
          <p:cNvPicPr>
            <a:picLocks noChangeAspect="1"/>
          </p:cNvPicPr>
          <p:nvPr/>
        </p:nvPicPr>
        <p:blipFill>
          <a:blip r:embed="rId3">
            <a:alphaModFix amt="30000"/>
          </a:blip>
          <a:srcRect/>
          <a:stretch>
            <a:fillRect/>
          </a:stretch>
        </p:blipFill>
        <p:spPr bwMode="auto">
          <a:xfrm>
            <a:off x="76200" y="4824413"/>
            <a:ext cx="684213" cy="273050"/>
          </a:xfrm>
          <a:prstGeom prst="rect">
            <a:avLst/>
          </a:prstGeom>
          <a:noFill/>
          <a:ln w="9525">
            <a:noFill/>
            <a:miter lim="800000"/>
            <a:headEnd/>
            <a:tailEnd/>
          </a:ln>
        </p:spPr>
      </p:pic>
      <p:pic>
        <p:nvPicPr>
          <p:cNvPr id="7174" name="Picture 11"/>
          <p:cNvPicPr>
            <a:picLocks noChangeAspect="1"/>
          </p:cNvPicPr>
          <p:nvPr/>
        </p:nvPicPr>
        <p:blipFill>
          <a:blip r:embed="rId4"/>
          <a:srcRect/>
          <a:stretch>
            <a:fillRect/>
          </a:stretch>
        </p:blipFill>
        <p:spPr bwMode="auto">
          <a:xfrm>
            <a:off x="0" y="0"/>
            <a:ext cx="9144000" cy="171450"/>
          </a:xfrm>
          <a:prstGeom prst="rect">
            <a:avLst/>
          </a:prstGeom>
          <a:noFill/>
          <a:ln w="9525">
            <a:noFill/>
            <a:miter lim="800000"/>
            <a:headEnd/>
            <a:tailEnd/>
          </a:ln>
        </p:spPr>
      </p:pic>
      <p:pic>
        <p:nvPicPr>
          <p:cNvPr id="7175" name="Picture 12" descr="OCCH_logo_wide_wht.eps"/>
          <p:cNvPicPr>
            <a:picLocks noChangeAspect="1"/>
          </p:cNvPicPr>
          <p:nvPr/>
        </p:nvPicPr>
        <p:blipFill>
          <a:blip r:embed="rId5"/>
          <a:srcRect/>
          <a:stretch>
            <a:fillRect/>
          </a:stretch>
        </p:blipFill>
        <p:spPr bwMode="auto">
          <a:xfrm>
            <a:off x="3714750" y="3867150"/>
            <a:ext cx="1720850" cy="684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4" descr="OCCH_logo_wide.eps"/>
          <p:cNvPicPr>
            <a:picLocks noChangeAspect="1"/>
          </p:cNvPicPr>
          <p:nvPr/>
        </p:nvPicPr>
        <p:blipFill>
          <a:blip r:embed="rId3"/>
          <a:srcRect/>
          <a:stretch>
            <a:fillRect/>
          </a:stretch>
        </p:blipFill>
        <p:spPr bwMode="auto">
          <a:xfrm>
            <a:off x="76200" y="4824413"/>
            <a:ext cx="684213" cy="273050"/>
          </a:xfrm>
          <a:prstGeom prst="rect">
            <a:avLst/>
          </a:prstGeom>
          <a:noFill/>
          <a:ln w="9525">
            <a:noFill/>
            <a:miter lim="800000"/>
            <a:headEnd/>
            <a:tailEnd/>
          </a:ln>
        </p:spPr>
      </p:pic>
      <p:pic>
        <p:nvPicPr>
          <p:cNvPr id="9219" name="Picture 11"/>
          <p:cNvPicPr>
            <a:picLocks noChangeAspect="1"/>
          </p:cNvPicPr>
          <p:nvPr/>
        </p:nvPicPr>
        <p:blipFill>
          <a:blip r:embed="rId4"/>
          <a:srcRect/>
          <a:stretch>
            <a:fillRect/>
          </a:stretch>
        </p:blipFill>
        <p:spPr bwMode="auto">
          <a:xfrm>
            <a:off x="0" y="0"/>
            <a:ext cx="9144000" cy="171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4" descr="OCCH_logo_wide.eps"/>
          <p:cNvPicPr>
            <a:picLocks noChangeAspect="1"/>
          </p:cNvPicPr>
          <p:nvPr/>
        </p:nvPicPr>
        <p:blipFill>
          <a:blip r:embed="rId3"/>
          <a:srcRect/>
          <a:stretch>
            <a:fillRect/>
          </a:stretch>
        </p:blipFill>
        <p:spPr bwMode="auto">
          <a:xfrm>
            <a:off x="76200" y="4824413"/>
            <a:ext cx="684213" cy="273050"/>
          </a:xfrm>
          <a:prstGeom prst="rect">
            <a:avLst/>
          </a:prstGeom>
          <a:noFill/>
          <a:ln w="9525">
            <a:noFill/>
            <a:miter lim="800000"/>
            <a:headEnd/>
            <a:tailEnd/>
          </a:ln>
        </p:spPr>
      </p:pic>
      <p:pic>
        <p:nvPicPr>
          <p:cNvPr id="11267" name="Picture 11"/>
          <p:cNvPicPr>
            <a:picLocks noChangeAspect="1"/>
          </p:cNvPicPr>
          <p:nvPr/>
        </p:nvPicPr>
        <p:blipFill>
          <a:blip r:embed="rId4"/>
          <a:srcRect/>
          <a:stretch>
            <a:fillRect/>
          </a:stretch>
        </p:blipFill>
        <p:spPr bwMode="auto">
          <a:xfrm>
            <a:off x="0" y="0"/>
            <a:ext cx="9144000" cy="171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11"/>
          <p:cNvPicPr>
            <a:picLocks noChangeAspect="1"/>
          </p:cNvPicPr>
          <p:nvPr/>
        </p:nvPicPr>
        <p:blipFill>
          <a:blip r:embed="rId3"/>
          <a:srcRect/>
          <a:stretch>
            <a:fillRect/>
          </a:stretch>
        </p:blipFill>
        <p:spPr bwMode="auto">
          <a:xfrm>
            <a:off x="0" y="0"/>
            <a:ext cx="9144000" cy="171450"/>
          </a:xfrm>
          <a:prstGeom prst="rect">
            <a:avLst/>
          </a:prstGeom>
          <a:noFill/>
          <a:ln w="9525">
            <a:noFill/>
            <a:miter lim="800000"/>
            <a:headEnd/>
            <a:tailEnd/>
          </a:ln>
        </p:spPr>
      </p:pic>
      <p:pic>
        <p:nvPicPr>
          <p:cNvPr id="13315" name="Picture 10" descr="OCCH_logo_wide_wht.eps"/>
          <p:cNvPicPr>
            <a:picLocks noChangeAspect="1"/>
          </p:cNvPicPr>
          <p:nvPr/>
        </p:nvPicPr>
        <p:blipFill>
          <a:blip r:embed="rId4"/>
          <a:srcRect/>
          <a:stretch>
            <a:fillRect/>
          </a:stretch>
        </p:blipFill>
        <p:spPr bwMode="auto">
          <a:xfrm rot="-160508">
            <a:off x="6523038" y="3106738"/>
            <a:ext cx="1993900" cy="792162"/>
          </a:xfrm>
          <a:prstGeom prst="rect">
            <a:avLst/>
          </a:prstGeom>
          <a:noFill/>
          <a:ln w="9525">
            <a:noFill/>
            <a:miter lim="800000"/>
            <a:headEnd/>
            <a:tailEnd/>
          </a:ln>
        </p:spPr>
      </p:pic>
      <p:pic>
        <p:nvPicPr>
          <p:cNvPr id="13316" name="Picture 4" descr="OCCH_logo_wide.eps"/>
          <p:cNvPicPr>
            <a:picLocks noChangeAspect="1"/>
          </p:cNvPicPr>
          <p:nvPr/>
        </p:nvPicPr>
        <p:blipFill>
          <a:blip r:embed="rId5"/>
          <a:srcRect/>
          <a:stretch>
            <a:fillRect/>
          </a:stretch>
        </p:blipFill>
        <p:spPr bwMode="auto">
          <a:xfrm>
            <a:off x="76200" y="4824413"/>
            <a:ext cx="684213"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11"/>
          <p:cNvPicPr>
            <a:picLocks noChangeAspect="1"/>
          </p:cNvPicPr>
          <p:nvPr/>
        </p:nvPicPr>
        <p:blipFill>
          <a:blip r:embed="rId3"/>
          <a:srcRect/>
          <a:stretch>
            <a:fillRect/>
          </a:stretch>
        </p:blipFill>
        <p:spPr bwMode="auto">
          <a:xfrm>
            <a:off x="0" y="0"/>
            <a:ext cx="9144000" cy="171450"/>
          </a:xfrm>
          <a:prstGeom prst="rect">
            <a:avLst/>
          </a:prstGeom>
          <a:noFill/>
          <a:ln w="9525">
            <a:noFill/>
            <a:miter lim="800000"/>
            <a:headEnd/>
            <a:tailEnd/>
          </a:ln>
        </p:spPr>
      </p:pic>
      <p:pic>
        <p:nvPicPr>
          <p:cNvPr id="15363" name="Picture 10" descr="OCCH_logo_wide_wht.eps"/>
          <p:cNvPicPr>
            <a:picLocks noChangeAspect="1"/>
          </p:cNvPicPr>
          <p:nvPr/>
        </p:nvPicPr>
        <p:blipFill>
          <a:blip r:embed="rId4"/>
          <a:srcRect/>
          <a:stretch>
            <a:fillRect/>
          </a:stretch>
        </p:blipFill>
        <p:spPr bwMode="auto">
          <a:xfrm rot="-160508">
            <a:off x="6523038" y="3106738"/>
            <a:ext cx="1993900" cy="792162"/>
          </a:xfrm>
          <a:prstGeom prst="rect">
            <a:avLst/>
          </a:prstGeom>
          <a:noFill/>
          <a:ln w="9525">
            <a:noFill/>
            <a:miter lim="800000"/>
            <a:headEnd/>
            <a:tailEnd/>
          </a:ln>
        </p:spPr>
      </p:pic>
      <p:pic>
        <p:nvPicPr>
          <p:cNvPr id="15364" name="Picture 4" descr="OCCH_logo_wide.eps"/>
          <p:cNvPicPr>
            <a:picLocks noChangeAspect="1"/>
          </p:cNvPicPr>
          <p:nvPr/>
        </p:nvPicPr>
        <p:blipFill>
          <a:blip r:embed="rId5"/>
          <a:srcRect/>
          <a:stretch>
            <a:fillRect/>
          </a:stretch>
        </p:blipFill>
        <p:spPr bwMode="auto">
          <a:xfrm>
            <a:off x="76200" y="4824413"/>
            <a:ext cx="684213"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11"/>
          <p:cNvPicPr>
            <a:picLocks noChangeAspect="1"/>
          </p:cNvPicPr>
          <p:nvPr/>
        </p:nvPicPr>
        <p:blipFill>
          <a:blip r:embed="rId3"/>
          <a:srcRect/>
          <a:stretch>
            <a:fillRect/>
          </a:stretch>
        </p:blipFill>
        <p:spPr bwMode="auto">
          <a:xfrm>
            <a:off x="0" y="0"/>
            <a:ext cx="9144000" cy="171450"/>
          </a:xfrm>
          <a:prstGeom prst="rect">
            <a:avLst/>
          </a:prstGeom>
          <a:noFill/>
          <a:ln w="9525">
            <a:noFill/>
            <a:miter lim="800000"/>
            <a:headEnd/>
            <a:tailEnd/>
          </a:ln>
        </p:spPr>
      </p:pic>
      <p:pic>
        <p:nvPicPr>
          <p:cNvPr id="17411" name="Picture 4" descr="OCCH_logo_wide.eps"/>
          <p:cNvPicPr>
            <a:picLocks noChangeAspect="1"/>
          </p:cNvPicPr>
          <p:nvPr/>
        </p:nvPicPr>
        <p:blipFill>
          <a:blip r:embed="rId4"/>
          <a:srcRect/>
          <a:stretch>
            <a:fillRect/>
          </a:stretch>
        </p:blipFill>
        <p:spPr bwMode="auto">
          <a:xfrm>
            <a:off x="76200" y="4824413"/>
            <a:ext cx="684213"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9"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9"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9"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9"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Income limits &amp; utility allowances</a:t>
            </a:r>
            <a:endParaRPr lang="en-US" dirty="0"/>
          </a:p>
        </p:txBody>
      </p:sp>
      <p:sp>
        <p:nvSpPr>
          <p:cNvPr id="3" name="Content Placeholder 2"/>
          <p:cNvSpPr>
            <a:spLocks noGrp="1"/>
          </p:cNvSpPr>
          <p:nvPr>
            <p:ph sz="quarter" idx="13"/>
          </p:nvPr>
        </p:nvSpPr>
        <p:spPr/>
        <p:txBody>
          <a:bodyPr/>
          <a:lstStyle/>
          <a:p>
            <a:r>
              <a:rPr lang="en-US" dirty="0" smtClean="0"/>
              <a:t>Tony diblasi, Chief of Asset management</a:t>
            </a:r>
            <a:endParaRPr lang="en-US" dirty="0"/>
          </a:p>
        </p:txBody>
      </p:sp>
      <p:sp>
        <p:nvSpPr>
          <p:cNvPr id="4" name="Content Placeholder 3"/>
          <p:cNvSpPr>
            <a:spLocks noGrp="1"/>
          </p:cNvSpPr>
          <p:nvPr>
            <p:ph sz="quarter" idx="14"/>
          </p:nvPr>
        </p:nvSpPr>
        <p:spPr/>
        <p:txBody>
          <a:bodyPr/>
          <a:lstStyle/>
          <a:p>
            <a:r>
              <a:rPr lang="en-US" dirty="0" smtClean="0"/>
              <a:t>Ohio capital corporation for housing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LOTS OF RISK if you get it wrong!</a:t>
            </a:r>
            <a:endParaRPr lang="en-US" dirty="0"/>
          </a:p>
        </p:txBody>
      </p:sp>
      <p:sp>
        <p:nvSpPr>
          <p:cNvPr id="3" name="Content Placeholder 2"/>
          <p:cNvSpPr>
            <a:spLocks noGrp="1"/>
          </p:cNvSpPr>
          <p:nvPr>
            <p:ph sz="quarter" idx="13"/>
          </p:nvPr>
        </p:nvSpPr>
        <p:spPr>
          <a:xfrm>
            <a:off x="381000" y="986824"/>
            <a:ext cx="5257800" cy="2727926"/>
          </a:xfrm>
        </p:spPr>
        <p:txBody>
          <a:bodyPr/>
          <a:lstStyle/>
          <a:p>
            <a:pPr marL="176213" indent="-176213">
              <a:spcBef>
                <a:spcPts val="1200"/>
              </a:spcBef>
            </a:pPr>
            <a:r>
              <a:rPr lang="en-US" dirty="0" smtClean="0">
                <a:solidFill>
                  <a:srgbClr val="C00000"/>
                </a:solidFill>
              </a:rPr>
              <a:t>Easiest way to not maintain minimum set-aside? </a:t>
            </a:r>
            <a:r>
              <a:rPr lang="en-US" b="1" dirty="0" smtClean="0">
                <a:solidFill>
                  <a:srgbClr val="C00000"/>
                </a:solidFill>
              </a:rPr>
              <a:t>USE THE WRONG UTILITY ALLOWANCE </a:t>
            </a:r>
            <a:r>
              <a:rPr lang="en-US" dirty="0" smtClean="0">
                <a:solidFill>
                  <a:srgbClr val="C00000"/>
                </a:solidFill>
              </a:rPr>
              <a:t>on a ‘tight’ project! </a:t>
            </a:r>
          </a:p>
          <a:p>
            <a:pPr marL="450533" lvl="1" indent="-176213">
              <a:spcBef>
                <a:spcPts val="1200"/>
              </a:spcBef>
            </a:pPr>
            <a:r>
              <a:rPr lang="en-US" dirty="0" smtClean="0">
                <a:solidFill>
                  <a:srgbClr val="C00000"/>
                </a:solidFill>
              </a:rPr>
              <a:t>Guide </a:t>
            </a:r>
            <a:r>
              <a:rPr lang="en-US" dirty="0">
                <a:solidFill>
                  <a:srgbClr val="C00000"/>
                </a:solidFill>
              </a:rPr>
              <a:t>for Completing Form 8823, P </a:t>
            </a:r>
            <a:r>
              <a:rPr lang="en-US" dirty="0" smtClean="0">
                <a:solidFill>
                  <a:srgbClr val="C00000"/>
                </a:solidFill>
              </a:rPr>
              <a:t>18-11:</a:t>
            </a:r>
            <a:r>
              <a:rPr lang="en-US" dirty="0" smtClean="0"/>
              <a:t> </a:t>
            </a:r>
            <a:r>
              <a:rPr lang="en-US" i="1" dirty="0"/>
              <a:t>“A unit is considered back in compliance when the rent charged is reduced and correctly reflects the utility allowance. The date of correction is date that the rents correctly reflect the utility allowance.”</a:t>
            </a:r>
            <a:endParaRPr lang="en-US" sz="1600" dirty="0" smtClean="0"/>
          </a:p>
          <a:p>
            <a:pPr marL="450533" lvl="1" indent="-176213">
              <a:spcBef>
                <a:spcPts val="1200"/>
              </a:spcBef>
            </a:pPr>
            <a:endParaRPr lang="en-US" sz="1600" dirty="0"/>
          </a:p>
        </p:txBody>
      </p:sp>
      <p:pic>
        <p:nvPicPr>
          <p:cNvPr id="6" name="Picture 5"/>
          <p:cNvPicPr>
            <a:picLocks noChangeAspect="1"/>
          </p:cNvPicPr>
          <p:nvPr/>
        </p:nvPicPr>
        <p:blipFill>
          <a:blip r:embed="rId2"/>
          <a:stretch>
            <a:fillRect/>
          </a:stretch>
        </p:blipFill>
        <p:spPr>
          <a:xfrm>
            <a:off x="6175017" y="1212018"/>
            <a:ext cx="2664183" cy="3737172"/>
          </a:xfrm>
          <a:prstGeom prst="rect">
            <a:avLst/>
          </a:prstGeom>
        </p:spPr>
      </p:pic>
    </p:spTree>
    <p:extLst>
      <p:ext uri="{BB962C8B-B14F-4D97-AF65-F5344CB8AC3E}">
        <p14:creationId xmlns:p14="http://schemas.microsoft.com/office/powerpoint/2010/main" val="156934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LOTS OF RISK if you get it wrong!</a:t>
            </a:r>
            <a:endParaRPr lang="en-US" dirty="0"/>
          </a:p>
        </p:txBody>
      </p:sp>
      <p:sp>
        <p:nvSpPr>
          <p:cNvPr id="3" name="Content Placeholder 2"/>
          <p:cNvSpPr>
            <a:spLocks noGrp="1"/>
          </p:cNvSpPr>
          <p:nvPr>
            <p:ph sz="quarter" idx="13"/>
          </p:nvPr>
        </p:nvSpPr>
        <p:spPr>
          <a:xfrm>
            <a:off x="381000" y="986824"/>
            <a:ext cx="5257800" cy="2727926"/>
          </a:xfrm>
        </p:spPr>
        <p:txBody>
          <a:bodyPr/>
          <a:lstStyle/>
          <a:p>
            <a:pPr marL="176213" indent="-176213">
              <a:spcBef>
                <a:spcPts val="1200"/>
              </a:spcBef>
            </a:pPr>
            <a:r>
              <a:rPr lang="en-US" dirty="0" smtClean="0">
                <a:solidFill>
                  <a:srgbClr val="C00000"/>
                </a:solidFill>
              </a:rPr>
              <a:t>Admitting applicants who are over-income (out of compliance until new certification is completed)</a:t>
            </a:r>
          </a:p>
          <a:p>
            <a:pPr marL="450533" lvl="1" indent="-176213">
              <a:spcBef>
                <a:spcPts val="1200"/>
              </a:spcBef>
            </a:pPr>
            <a:r>
              <a:rPr lang="en-US" dirty="0">
                <a:solidFill>
                  <a:srgbClr val="C00000"/>
                </a:solidFill>
              </a:rPr>
              <a:t>Guide for Completing Form 8823, P </a:t>
            </a:r>
            <a:r>
              <a:rPr lang="en-US" dirty="0" smtClean="0">
                <a:solidFill>
                  <a:srgbClr val="C00000"/>
                </a:solidFill>
              </a:rPr>
              <a:t>4-35: </a:t>
            </a:r>
            <a:r>
              <a:rPr lang="en-US" dirty="0" smtClean="0"/>
              <a:t>“</a:t>
            </a:r>
            <a:r>
              <a:rPr lang="en-US" dirty="0"/>
              <a:t>Income Ineligible Households:  </a:t>
            </a:r>
            <a:r>
              <a:rPr lang="en-US" i="1" dirty="0"/>
              <a:t>The household may be income certified as if it were a new move-in. If the household is eligible under the applicable move-in income limit in place on the date of the new certification, then the unit would be considered back in compliance.”</a:t>
            </a:r>
            <a:endParaRPr lang="en-US" dirty="0" smtClean="0">
              <a:solidFill>
                <a:srgbClr val="C00000"/>
              </a:solidFill>
            </a:endParaRPr>
          </a:p>
          <a:p>
            <a:pPr marL="450533" lvl="1" indent="-176213">
              <a:spcBef>
                <a:spcPts val="1200"/>
              </a:spcBef>
            </a:pPr>
            <a:endParaRPr lang="en-US" sz="1600" dirty="0" smtClean="0"/>
          </a:p>
          <a:p>
            <a:pPr marL="450533" lvl="1" indent="-176213">
              <a:spcBef>
                <a:spcPts val="1200"/>
              </a:spcBef>
            </a:pPr>
            <a:endParaRPr lang="en-US" sz="1600" dirty="0"/>
          </a:p>
        </p:txBody>
      </p:sp>
      <p:pic>
        <p:nvPicPr>
          <p:cNvPr id="6" name="Picture 5"/>
          <p:cNvPicPr>
            <a:picLocks noChangeAspect="1"/>
          </p:cNvPicPr>
          <p:nvPr/>
        </p:nvPicPr>
        <p:blipFill>
          <a:blip r:embed="rId2"/>
          <a:stretch>
            <a:fillRect/>
          </a:stretch>
        </p:blipFill>
        <p:spPr>
          <a:xfrm>
            <a:off x="6400800" y="1291215"/>
            <a:ext cx="2479319" cy="3642735"/>
          </a:xfrm>
          <a:prstGeom prst="rect">
            <a:avLst/>
          </a:prstGeom>
        </p:spPr>
      </p:pic>
    </p:spTree>
    <p:extLst>
      <p:ext uri="{BB962C8B-B14F-4D97-AF65-F5344CB8AC3E}">
        <p14:creationId xmlns:p14="http://schemas.microsoft.com/office/powerpoint/2010/main" val="321817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LOTS OF RISK if you get it wrong!</a:t>
            </a:r>
            <a:endParaRPr lang="en-US" dirty="0"/>
          </a:p>
        </p:txBody>
      </p:sp>
      <p:sp>
        <p:nvSpPr>
          <p:cNvPr id="3" name="Content Placeholder 2"/>
          <p:cNvSpPr>
            <a:spLocks noGrp="1"/>
          </p:cNvSpPr>
          <p:nvPr>
            <p:ph sz="quarter" idx="13"/>
          </p:nvPr>
        </p:nvSpPr>
        <p:spPr>
          <a:xfrm>
            <a:off x="381000" y="986824"/>
            <a:ext cx="5257800" cy="2727926"/>
          </a:xfrm>
        </p:spPr>
        <p:txBody>
          <a:bodyPr/>
          <a:lstStyle/>
          <a:p>
            <a:pPr marL="176213" indent="-176213">
              <a:spcBef>
                <a:spcPts val="1200"/>
              </a:spcBef>
            </a:pPr>
            <a:r>
              <a:rPr lang="en-US" sz="1500" dirty="0" smtClean="0">
                <a:solidFill>
                  <a:srgbClr val="C00000"/>
                </a:solidFill>
              </a:rPr>
              <a:t>Failing to follow the Next Available Unit rule</a:t>
            </a:r>
          </a:p>
          <a:p>
            <a:pPr marL="450533" lvl="1" indent="-176213">
              <a:spcBef>
                <a:spcPts val="1200"/>
              </a:spcBef>
            </a:pPr>
            <a:r>
              <a:rPr lang="en-US" sz="1500" dirty="0">
                <a:solidFill>
                  <a:srgbClr val="C00000"/>
                </a:solidFill>
              </a:rPr>
              <a:t>Guide for Completing Form 8823, P </a:t>
            </a:r>
            <a:r>
              <a:rPr lang="en-US" sz="1500" dirty="0" smtClean="0">
                <a:solidFill>
                  <a:srgbClr val="C00000"/>
                </a:solidFill>
              </a:rPr>
              <a:t>14-6: </a:t>
            </a:r>
            <a:r>
              <a:rPr lang="en-US" sz="1500" dirty="0" smtClean="0"/>
              <a:t>“</a:t>
            </a:r>
            <a:r>
              <a:rPr lang="en-US" sz="1500" i="1" dirty="0" smtClean="0"/>
              <a:t>Once </a:t>
            </a:r>
            <a:r>
              <a:rPr lang="en-US" sz="1500" i="1" dirty="0"/>
              <a:t>the Available Unit Rule has been triggered, the noncompliance can be corrected by renting any combination of market rate units, over-income units, and out of compliance low-income units as rent restricted units to income</a:t>
            </a:r>
            <a:r>
              <a:rPr lang="en-US" sz="1500" b="1" i="1" dirty="0"/>
              <a:t>-</a:t>
            </a:r>
            <a:r>
              <a:rPr lang="en-US" sz="1500" i="1" dirty="0"/>
              <a:t>qualified households until the applicable fraction upon which the credit amount is based is restored. The applicable fraction can also be restored if:</a:t>
            </a:r>
            <a:endParaRPr lang="en-US" sz="1500" dirty="0"/>
          </a:p>
          <a:p>
            <a:pPr lvl="3"/>
            <a:r>
              <a:rPr lang="en-US" sz="1500" i="1" dirty="0"/>
              <a:t>The tenant’s income decreases to an amount below 140 percent of the income limit in place, or</a:t>
            </a:r>
            <a:endParaRPr lang="en-US" sz="1500" dirty="0"/>
          </a:p>
          <a:p>
            <a:pPr lvl="3"/>
            <a:r>
              <a:rPr lang="en-US" sz="1500" i="1" dirty="0"/>
              <a:t>The AMGI increases to an amount, such that 140 percent of the income limit is more than the tenant’s income.  </a:t>
            </a:r>
            <a:endParaRPr lang="en-US" sz="1500" dirty="0"/>
          </a:p>
          <a:p>
            <a:pPr lvl="1" indent="0">
              <a:spcBef>
                <a:spcPts val="1200"/>
              </a:spcBef>
              <a:buNone/>
            </a:pPr>
            <a:endParaRPr lang="en-US" sz="1400" dirty="0" smtClean="0">
              <a:solidFill>
                <a:srgbClr val="C00000"/>
              </a:solidFill>
            </a:endParaRPr>
          </a:p>
          <a:p>
            <a:pPr marL="450533" lvl="1" indent="-176213">
              <a:spcBef>
                <a:spcPts val="1200"/>
              </a:spcBef>
            </a:pPr>
            <a:endParaRPr lang="en-US" sz="1200" dirty="0" smtClean="0"/>
          </a:p>
          <a:p>
            <a:pPr marL="450533" lvl="1" indent="-176213">
              <a:spcBef>
                <a:spcPts val="1200"/>
              </a:spcBef>
            </a:pPr>
            <a:endParaRPr lang="en-US" sz="1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388" y="3155297"/>
            <a:ext cx="2560490" cy="170245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510" y="1220748"/>
            <a:ext cx="2560490" cy="17006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966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Concern for longevity of program</a:t>
            </a:r>
            <a:endParaRPr lang="en-US" dirty="0"/>
          </a:p>
        </p:txBody>
      </p:sp>
      <p:sp>
        <p:nvSpPr>
          <p:cNvPr id="3" name="Content Placeholder 2"/>
          <p:cNvSpPr>
            <a:spLocks noGrp="1"/>
          </p:cNvSpPr>
          <p:nvPr>
            <p:ph sz="quarter" idx="13"/>
          </p:nvPr>
        </p:nvSpPr>
        <p:spPr>
          <a:xfrm>
            <a:off x="381000" y="986824"/>
            <a:ext cx="5257800" cy="2727926"/>
          </a:xfrm>
        </p:spPr>
        <p:txBody>
          <a:bodyPr/>
          <a:lstStyle/>
          <a:p>
            <a:pPr marL="176213" indent="-176213">
              <a:spcBef>
                <a:spcPts val="1200"/>
              </a:spcBef>
            </a:pPr>
            <a:r>
              <a:rPr lang="en-US" dirty="0" smtClean="0"/>
              <a:t>Things are considerably more complex than they were 10 years ago</a:t>
            </a:r>
          </a:p>
          <a:p>
            <a:pPr marL="176213" indent="-176213">
              <a:spcBef>
                <a:spcPts val="1200"/>
              </a:spcBef>
            </a:pPr>
            <a:r>
              <a:rPr lang="en-US" dirty="0" smtClean="0"/>
              <a:t>New regulations openly criticizing methodologies of other aspects of the program</a:t>
            </a:r>
          </a:p>
          <a:p>
            <a:pPr marL="176213" indent="-176213">
              <a:spcBef>
                <a:spcPts val="1200"/>
              </a:spcBef>
            </a:pPr>
            <a:r>
              <a:rPr lang="en-US" i="1" dirty="0" smtClean="0"/>
              <a:t>Is program at risk of ‘collapsing’ under its own weight?</a:t>
            </a:r>
          </a:p>
          <a:p>
            <a:pPr marL="176213" indent="-176213">
              <a:spcBef>
                <a:spcPts val="1200"/>
              </a:spcBef>
            </a:pPr>
            <a:r>
              <a:rPr lang="en-US" i="1" dirty="0" smtClean="0"/>
              <a:t>Can we find thoughtful, elegant solutions to reduce these burdens?</a:t>
            </a:r>
            <a:endParaRPr lang="en-US" i="1" dirty="0"/>
          </a:p>
          <a:p>
            <a:pPr marL="450533" lvl="1" indent="-176213">
              <a:spcBef>
                <a:spcPts val="1200"/>
              </a:spcBef>
            </a:pPr>
            <a:endParaRPr lang="en-US" sz="1600" dirty="0" smtClean="0"/>
          </a:p>
          <a:p>
            <a:pPr marL="450533" lvl="1" indent="-176213">
              <a:spcBef>
                <a:spcPts val="1200"/>
              </a:spcBef>
            </a:pP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684" y="1267206"/>
            <a:ext cx="2566194" cy="1706247"/>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684" y="3165265"/>
            <a:ext cx="2570502" cy="1709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535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Thank You!</a:t>
            </a:r>
            <a:endParaRPr lang="en-US" dirty="0"/>
          </a:p>
        </p:txBody>
      </p:sp>
      <p:pic>
        <p:nvPicPr>
          <p:cNvPr id="6" name="Picture 5"/>
          <p:cNvPicPr>
            <a:picLocks noChangeAspect="1"/>
          </p:cNvPicPr>
          <p:nvPr/>
        </p:nvPicPr>
        <p:blipFill>
          <a:blip r:embed="rId3"/>
          <a:stretch>
            <a:fillRect/>
          </a:stretch>
        </p:blipFill>
        <p:spPr>
          <a:xfrm>
            <a:off x="76200" y="1177728"/>
            <a:ext cx="5828281" cy="3359187"/>
          </a:xfrm>
          <a:prstGeom prst="rect">
            <a:avLst/>
          </a:prstGeom>
        </p:spPr>
      </p:pic>
      <p:pic>
        <p:nvPicPr>
          <p:cNvPr id="9" name="Picture 8"/>
          <p:cNvPicPr>
            <a:picLocks noChangeAspect="1"/>
          </p:cNvPicPr>
          <p:nvPr/>
        </p:nvPicPr>
        <p:blipFill>
          <a:blip r:embed="rId4"/>
          <a:stretch>
            <a:fillRect/>
          </a:stretch>
        </p:blipFill>
        <p:spPr>
          <a:xfrm>
            <a:off x="6175017" y="1212018"/>
            <a:ext cx="2664183" cy="3737172"/>
          </a:xfrm>
          <a:prstGeom prst="rect">
            <a:avLst/>
          </a:prstGeom>
        </p:spPr>
      </p:pic>
    </p:spTree>
    <p:extLst>
      <p:ext uri="{BB962C8B-B14F-4D97-AF65-F5344CB8AC3E}">
        <p14:creationId xmlns:p14="http://schemas.microsoft.com/office/powerpoint/2010/main" val="29994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Income Limits &amp; Utility Allowances: The Syndicator Perspective</a:t>
            </a:r>
            <a:endParaRPr lang="en-US" dirty="0"/>
          </a:p>
        </p:txBody>
      </p:sp>
      <p:sp>
        <p:nvSpPr>
          <p:cNvPr id="3" name="Content Placeholder 2"/>
          <p:cNvSpPr>
            <a:spLocks noGrp="1"/>
          </p:cNvSpPr>
          <p:nvPr>
            <p:ph sz="quarter" idx="13"/>
          </p:nvPr>
        </p:nvSpPr>
        <p:spPr>
          <a:xfrm>
            <a:off x="381000" y="1504950"/>
            <a:ext cx="5486400" cy="2209800"/>
          </a:xfrm>
        </p:spPr>
        <p:txBody>
          <a:bodyPr/>
          <a:lstStyle/>
          <a:p>
            <a:pPr indent="0">
              <a:spcBef>
                <a:spcPts val="1200"/>
              </a:spcBef>
              <a:buNone/>
            </a:pPr>
            <a:r>
              <a:rPr lang="en-US" u="sng" dirty="0" smtClean="0"/>
              <a:t>Major talking points</a:t>
            </a:r>
          </a:p>
          <a:p>
            <a:pPr marL="176213" indent="-176213">
              <a:spcBef>
                <a:spcPts val="1200"/>
              </a:spcBef>
            </a:pPr>
            <a:r>
              <a:rPr lang="en-US" dirty="0" smtClean="0"/>
              <a:t>Holy cow!  This is confusing!</a:t>
            </a:r>
          </a:p>
          <a:p>
            <a:pPr marL="176213" indent="-176213">
              <a:spcBef>
                <a:spcPts val="1200"/>
              </a:spcBef>
            </a:pPr>
            <a:r>
              <a:rPr lang="en-US" dirty="0"/>
              <a:t>LOTS OF RISK if you get it wrong!</a:t>
            </a:r>
          </a:p>
          <a:p>
            <a:pPr marL="176213" indent="-176213">
              <a:spcBef>
                <a:spcPts val="1200"/>
              </a:spcBef>
            </a:pPr>
            <a:r>
              <a:rPr lang="en-US" dirty="0" smtClean="0"/>
              <a:t>Concern </a:t>
            </a:r>
            <a:r>
              <a:rPr lang="en-US" dirty="0"/>
              <a:t>for longevity of </a:t>
            </a:r>
            <a:r>
              <a:rPr lang="en-US" dirty="0" smtClean="0"/>
              <a:t>program</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684" y="1267206"/>
            <a:ext cx="2566194" cy="1706247"/>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684" y="3165265"/>
            <a:ext cx="2570502" cy="1709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956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About Ohio Capital Corporation for Housing</a:t>
            </a:r>
            <a:endParaRPr lang="en-US" dirty="0"/>
          </a:p>
        </p:txBody>
      </p:sp>
      <p:sp>
        <p:nvSpPr>
          <p:cNvPr id="3" name="Content Placeholder 2"/>
          <p:cNvSpPr>
            <a:spLocks noGrp="1"/>
          </p:cNvSpPr>
          <p:nvPr>
            <p:ph sz="quarter" idx="13"/>
          </p:nvPr>
        </p:nvSpPr>
        <p:spPr>
          <a:xfrm>
            <a:off x="381000" y="986824"/>
            <a:ext cx="5486400" cy="2727926"/>
          </a:xfrm>
        </p:spPr>
        <p:txBody>
          <a:bodyPr/>
          <a:lstStyle/>
          <a:p>
            <a:pPr marL="176213" indent="-176213">
              <a:spcBef>
                <a:spcPts val="1200"/>
              </a:spcBef>
            </a:pPr>
            <a:r>
              <a:rPr lang="en-US" dirty="0" smtClean="0"/>
              <a:t>OCCH is an independent nonprofit corporation founded 1989</a:t>
            </a:r>
          </a:p>
          <a:p>
            <a:pPr marL="176213" indent="-176213">
              <a:spcBef>
                <a:spcPts val="1200"/>
              </a:spcBef>
            </a:pPr>
            <a:r>
              <a:rPr lang="en-US" dirty="0" smtClean="0"/>
              <a:t>OCCH’s mission is:  </a:t>
            </a:r>
            <a:r>
              <a:rPr lang="en-US" i="1" dirty="0" smtClean="0"/>
              <a:t>“to cause the construction, rehabilitation, and preservation of affordable housing” </a:t>
            </a:r>
            <a:r>
              <a:rPr lang="en-US" dirty="0" smtClean="0"/>
              <a:t>– Ohio and Kentucky are primary focus</a:t>
            </a:r>
          </a:p>
          <a:p>
            <a:pPr marL="176213" indent="-176213">
              <a:spcBef>
                <a:spcPts val="1200"/>
              </a:spcBef>
            </a:pPr>
            <a:r>
              <a:rPr lang="en-US" dirty="0" smtClean="0"/>
              <a:t>Primarily a LIHTC syndicator </a:t>
            </a:r>
          </a:p>
          <a:p>
            <a:pPr marL="450533" lvl="1" indent="-176213">
              <a:spcBef>
                <a:spcPts val="1200"/>
              </a:spcBef>
            </a:pPr>
            <a:r>
              <a:rPr lang="en-US" dirty="0" smtClean="0"/>
              <a:t>$3.75B in equity investments</a:t>
            </a:r>
          </a:p>
          <a:p>
            <a:pPr marL="450533" lvl="1" indent="-176213">
              <a:spcBef>
                <a:spcPts val="1200"/>
              </a:spcBef>
            </a:pPr>
            <a:r>
              <a:rPr lang="en-US" dirty="0" smtClean="0"/>
              <a:t>750 affordable housing projects</a:t>
            </a:r>
          </a:p>
          <a:p>
            <a:pPr marL="450533" lvl="1" indent="-176213">
              <a:spcBef>
                <a:spcPts val="1200"/>
              </a:spcBef>
            </a:pPr>
            <a:r>
              <a:rPr lang="en-US" dirty="0" smtClean="0"/>
              <a:t>40,000 units of affordable housing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388" y="1276350"/>
            <a:ext cx="2560490" cy="1714047"/>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388" y="3159119"/>
            <a:ext cx="2560490" cy="170245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Asset Management &amp; Compliance Teams</a:t>
            </a:r>
            <a:endParaRPr lang="en-US" dirty="0"/>
          </a:p>
        </p:txBody>
      </p:sp>
      <p:sp>
        <p:nvSpPr>
          <p:cNvPr id="3" name="Content Placeholder 2"/>
          <p:cNvSpPr>
            <a:spLocks noGrp="1"/>
          </p:cNvSpPr>
          <p:nvPr>
            <p:ph sz="quarter" idx="13"/>
          </p:nvPr>
        </p:nvSpPr>
        <p:spPr>
          <a:xfrm>
            <a:off x="381000" y="986824"/>
            <a:ext cx="5486400" cy="2727926"/>
          </a:xfrm>
        </p:spPr>
        <p:txBody>
          <a:bodyPr/>
          <a:lstStyle/>
          <a:p>
            <a:pPr marL="176213" indent="-176213">
              <a:spcBef>
                <a:spcPts val="1200"/>
              </a:spcBef>
            </a:pPr>
            <a:r>
              <a:rPr lang="en-US" dirty="0" smtClean="0"/>
              <a:t>OCCH Compliance Team</a:t>
            </a:r>
          </a:p>
          <a:p>
            <a:pPr marL="450533" lvl="1" indent="-176213">
              <a:spcBef>
                <a:spcPts val="1200"/>
              </a:spcBef>
            </a:pPr>
            <a:r>
              <a:rPr lang="en-US" sz="1600" dirty="0" smtClean="0"/>
              <a:t>3 FTEs / 2 outside consultants to help with ‘overflow’</a:t>
            </a:r>
          </a:p>
          <a:p>
            <a:pPr marL="450533" lvl="1" indent="-176213">
              <a:spcBef>
                <a:spcPts val="1200"/>
              </a:spcBef>
            </a:pPr>
            <a:r>
              <a:rPr lang="en-US" sz="1600" dirty="0" smtClean="0"/>
              <a:t>Reviewed ~8,800 tenant files in 2016</a:t>
            </a:r>
          </a:p>
          <a:p>
            <a:pPr marL="176213" indent="-176213">
              <a:spcBef>
                <a:spcPts val="1200"/>
              </a:spcBef>
            </a:pPr>
            <a:r>
              <a:rPr lang="en-US" dirty="0" smtClean="0"/>
              <a:t>OCCH Asset Management Team</a:t>
            </a:r>
          </a:p>
          <a:p>
            <a:pPr marL="450533" lvl="1" indent="-176213">
              <a:spcBef>
                <a:spcPts val="1200"/>
              </a:spcBef>
            </a:pPr>
            <a:r>
              <a:rPr lang="en-US" sz="1600" dirty="0" smtClean="0"/>
              <a:t>9 FTEs / 2 support persons</a:t>
            </a:r>
          </a:p>
          <a:p>
            <a:pPr marL="450533" lvl="1" indent="-176213">
              <a:spcBef>
                <a:spcPts val="1200"/>
              </a:spcBef>
            </a:pPr>
            <a:r>
              <a:rPr lang="en-US" sz="1600" dirty="0" smtClean="0"/>
              <a:t>Inspected 5,400 units in 2016</a:t>
            </a:r>
          </a:p>
          <a:p>
            <a:pPr marL="450533" lvl="1" indent="-176213">
              <a:spcBef>
                <a:spcPts val="1200"/>
              </a:spcBef>
            </a:pPr>
            <a:endParaRPr lang="en-US" sz="1600" dirty="0"/>
          </a:p>
        </p:txBody>
      </p:sp>
      <p:pic>
        <p:nvPicPr>
          <p:cNvPr id="4" name="Picture 3"/>
          <p:cNvPicPr>
            <a:picLocks noChangeAspect="1"/>
          </p:cNvPicPr>
          <p:nvPr/>
        </p:nvPicPr>
        <p:blipFill>
          <a:blip r:embed="rId2"/>
          <a:stretch>
            <a:fillRect/>
          </a:stretch>
        </p:blipFill>
        <p:spPr>
          <a:xfrm>
            <a:off x="6187440" y="1225296"/>
            <a:ext cx="2670279" cy="3718882"/>
          </a:xfrm>
          <a:prstGeom prst="rect">
            <a:avLst/>
          </a:prstGeom>
        </p:spPr>
      </p:pic>
    </p:spTree>
    <p:extLst>
      <p:ext uri="{BB962C8B-B14F-4D97-AF65-F5344CB8AC3E}">
        <p14:creationId xmlns:p14="http://schemas.microsoft.com/office/powerpoint/2010/main" val="381657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Holy cow!  Income Limits are confusing!</a:t>
            </a:r>
            <a:endParaRPr lang="en-US" dirty="0"/>
          </a:p>
        </p:txBody>
      </p:sp>
      <p:sp>
        <p:nvSpPr>
          <p:cNvPr id="3" name="Content Placeholder 2"/>
          <p:cNvSpPr>
            <a:spLocks noGrp="1"/>
          </p:cNvSpPr>
          <p:nvPr>
            <p:ph sz="quarter" idx="13"/>
          </p:nvPr>
        </p:nvSpPr>
        <p:spPr>
          <a:xfrm>
            <a:off x="381000" y="986824"/>
            <a:ext cx="5486400" cy="2727926"/>
          </a:xfrm>
        </p:spPr>
        <p:txBody>
          <a:bodyPr/>
          <a:lstStyle/>
          <a:p>
            <a:pPr marL="176213" indent="-176213">
              <a:spcBef>
                <a:spcPts val="1200"/>
              </a:spcBef>
            </a:pPr>
            <a:r>
              <a:rPr lang="en-US" dirty="0" smtClean="0"/>
              <a:t>Back in the ‘good old days’…</a:t>
            </a:r>
          </a:p>
          <a:p>
            <a:pPr marL="450533" lvl="1" indent="-176213">
              <a:spcBef>
                <a:spcPts val="1200"/>
              </a:spcBef>
            </a:pPr>
            <a:r>
              <a:rPr lang="en-US" dirty="0" smtClean="0"/>
              <a:t>We had ONE income limit that was published annually…</a:t>
            </a:r>
            <a:r>
              <a:rPr lang="en-US" i="1" dirty="0" smtClean="0"/>
              <a:t>life was much easier</a:t>
            </a:r>
          </a:p>
          <a:p>
            <a:pPr marL="176213" indent="-176213">
              <a:spcBef>
                <a:spcPts val="1200"/>
              </a:spcBef>
            </a:pPr>
            <a:r>
              <a:rPr lang="en-US" dirty="0" smtClean="0"/>
              <a:t>NOW we need to go through a decision tree matrix to identify the correct income limit!  </a:t>
            </a:r>
            <a:r>
              <a:rPr lang="en-US" i="1" dirty="0" smtClean="0"/>
              <a:t>Not fun!</a:t>
            </a:r>
          </a:p>
          <a:p>
            <a:pPr marL="450533" lvl="1" indent="-176213">
              <a:spcBef>
                <a:spcPts val="1200"/>
              </a:spcBef>
            </a:pPr>
            <a:r>
              <a:rPr lang="en-US" dirty="0" smtClean="0"/>
              <a:t>HERA Special or Hold Harmless?</a:t>
            </a:r>
          </a:p>
          <a:p>
            <a:pPr marL="450533" lvl="1" indent="-176213">
              <a:spcBef>
                <a:spcPts val="1200"/>
              </a:spcBef>
            </a:pPr>
            <a:r>
              <a:rPr lang="en-US" dirty="0" smtClean="0"/>
              <a:t>MTSP vs. National Non-Metro Median Income?</a:t>
            </a:r>
          </a:p>
          <a:p>
            <a:pPr marL="450533" lvl="1" indent="-176213">
              <a:spcBef>
                <a:spcPts val="1200"/>
              </a:spcBef>
            </a:pPr>
            <a:r>
              <a:rPr lang="en-US" dirty="0" smtClean="0"/>
              <a:t>PIS Date </a:t>
            </a:r>
            <a:r>
              <a:rPr lang="en-US" i="1" dirty="0" smtClean="0"/>
              <a:t>really</a:t>
            </a:r>
            <a:r>
              <a:rPr lang="en-US" dirty="0" smtClean="0"/>
              <a:t> matters!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388" y="3155297"/>
            <a:ext cx="2560490" cy="170245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510" y="1220748"/>
            <a:ext cx="2560490" cy="1700624"/>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1502923" y="4356616"/>
            <a:ext cx="3293274" cy="369332"/>
          </a:xfrm>
          <a:prstGeom prst="rect">
            <a:avLst/>
          </a:prstGeom>
          <a:noFill/>
        </p:spPr>
        <p:txBody>
          <a:bodyPr wrap="none" rtlCol="0">
            <a:spAutoFit/>
          </a:bodyPr>
          <a:lstStyle/>
          <a:p>
            <a:r>
              <a:rPr lang="en-US" b="1" i="1" dirty="0" smtClean="0">
                <a:solidFill>
                  <a:schemeClr val="tx1">
                    <a:lumMod val="65000"/>
                    <a:lumOff val="35000"/>
                  </a:schemeClr>
                </a:solidFill>
              </a:rPr>
              <a:t>Thank goodness for Novoco.com</a:t>
            </a:r>
            <a:endParaRPr lang="en-US" b="1" i="1" dirty="0">
              <a:solidFill>
                <a:schemeClr val="tx1">
                  <a:lumMod val="65000"/>
                  <a:lumOff val="35000"/>
                </a:schemeClr>
              </a:solidFill>
            </a:endParaRPr>
          </a:p>
        </p:txBody>
      </p:sp>
    </p:spTree>
    <p:extLst>
      <p:ext uri="{BB962C8B-B14F-4D97-AF65-F5344CB8AC3E}">
        <p14:creationId xmlns:p14="http://schemas.microsoft.com/office/powerpoint/2010/main" val="335707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Holy cow!  Utility Allowances are confusing!</a:t>
            </a:r>
            <a:endParaRPr lang="en-US" dirty="0"/>
          </a:p>
        </p:txBody>
      </p:sp>
      <p:sp>
        <p:nvSpPr>
          <p:cNvPr id="3" name="Content Placeholder 2"/>
          <p:cNvSpPr>
            <a:spLocks noGrp="1"/>
          </p:cNvSpPr>
          <p:nvPr>
            <p:ph sz="quarter" idx="13"/>
          </p:nvPr>
        </p:nvSpPr>
        <p:spPr>
          <a:xfrm>
            <a:off x="381000" y="986824"/>
            <a:ext cx="5486400" cy="2727926"/>
          </a:xfrm>
        </p:spPr>
        <p:txBody>
          <a:bodyPr/>
          <a:lstStyle/>
          <a:p>
            <a:pPr marL="176213" indent="-176213">
              <a:spcBef>
                <a:spcPts val="1200"/>
              </a:spcBef>
            </a:pPr>
            <a:r>
              <a:rPr lang="en-US" dirty="0" smtClean="0"/>
              <a:t>Back in the ‘good old days’…</a:t>
            </a:r>
          </a:p>
          <a:p>
            <a:pPr marL="450533" lvl="1" indent="-176213">
              <a:spcBef>
                <a:spcPts val="1200"/>
              </a:spcBef>
            </a:pPr>
            <a:r>
              <a:rPr lang="en-US" dirty="0" smtClean="0"/>
              <a:t>You circled the applicable allowances from the PHA’s published utility allowance schedule and called it a day!</a:t>
            </a:r>
            <a:endParaRPr lang="en-US" i="1" dirty="0" smtClean="0"/>
          </a:p>
          <a:p>
            <a:pPr marL="176213" indent="-176213">
              <a:spcBef>
                <a:spcPts val="1200"/>
              </a:spcBef>
            </a:pPr>
            <a:r>
              <a:rPr lang="en-US" dirty="0" smtClean="0"/>
              <a:t>NOW </a:t>
            </a:r>
            <a:r>
              <a:rPr lang="en-US" dirty="0" smtClean="0"/>
              <a:t>many projects </a:t>
            </a:r>
            <a:r>
              <a:rPr lang="en-US" dirty="0" smtClean="0"/>
              <a:t>need to do lots of work to identify the appropriate utility allowance!  </a:t>
            </a:r>
            <a:r>
              <a:rPr lang="en-US" i="1" dirty="0" smtClean="0"/>
              <a:t>Not fun!</a:t>
            </a:r>
          </a:p>
          <a:p>
            <a:pPr marL="450533" lvl="1" indent="-176213">
              <a:spcBef>
                <a:spcPts val="1200"/>
              </a:spcBef>
            </a:pPr>
            <a:r>
              <a:rPr lang="en-US" dirty="0" smtClean="0"/>
              <a:t>Administrative burden to complete HUD-assisted utility analysis </a:t>
            </a:r>
          </a:p>
          <a:p>
            <a:pPr marL="450533" lvl="1" indent="-176213">
              <a:spcBef>
                <a:spcPts val="1200"/>
              </a:spcBef>
            </a:pPr>
            <a:r>
              <a:rPr lang="en-US" dirty="0" smtClean="0"/>
              <a:t>Engineered utility allowances? </a:t>
            </a:r>
          </a:p>
        </p:txBody>
      </p:sp>
      <p:pic>
        <p:nvPicPr>
          <p:cNvPr id="7" name="Picture 6"/>
          <p:cNvPicPr>
            <a:picLocks noChangeAspect="1"/>
          </p:cNvPicPr>
          <p:nvPr/>
        </p:nvPicPr>
        <p:blipFill>
          <a:blip r:embed="rId2"/>
          <a:stretch>
            <a:fillRect/>
          </a:stretch>
        </p:blipFill>
        <p:spPr>
          <a:xfrm>
            <a:off x="6172200" y="1248597"/>
            <a:ext cx="2664183" cy="3700593"/>
          </a:xfrm>
          <a:prstGeom prst="rect">
            <a:avLst/>
          </a:prstGeom>
        </p:spPr>
      </p:pic>
    </p:spTree>
    <p:extLst>
      <p:ext uri="{BB962C8B-B14F-4D97-AF65-F5344CB8AC3E}">
        <p14:creationId xmlns:p14="http://schemas.microsoft.com/office/powerpoint/2010/main" val="75022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Holy cow!  Utility Allowances are confusing!</a:t>
            </a:r>
            <a:endParaRPr lang="en-US" dirty="0"/>
          </a:p>
        </p:txBody>
      </p:sp>
      <p:sp>
        <p:nvSpPr>
          <p:cNvPr id="3" name="Content Placeholder 2"/>
          <p:cNvSpPr>
            <a:spLocks noGrp="1"/>
          </p:cNvSpPr>
          <p:nvPr>
            <p:ph sz="quarter" idx="13"/>
          </p:nvPr>
        </p:nvSpPr>
        <p:spPr>
          <a:xfrm>
            <a:off x="381000" y="986824"/>
            <a:ext cx="5486400" cy="2727926"/>
          </a:xfrm>
        </p:spPr>
        <p:txBody>
          <a:bodyPr/>
          <a:lstStyle/>
          <a:p>
            <a:pPr marL="176213" indent="-176213">
              <a:spcBef>
                <a:spcPts val="1200"/>
              </a:spcBef>
            </a:pPr>
            <a:r>
              <a:rPr lang="en-US" dirty="0" smtClean="0"/>
              <a:t>HOME units </a:t>
            </a:r>
            <a:r>
              <a:rPr lang="en-US" b="1" i="1" dirty="0" smtClean="0"/>
              <a:t>no longer permitted </a:t>
            </a:r>
            <a:r>
              <a:rPr lang="en-US" dirty="0" smtClean="0"/>
              <a:t>to use PHA allowances</a:t>
            </a:r>
          </a:p>
          <a:p>
            <a:pPr marL="450533" lvl="1" indent="-176213">
              <a:spcBef>
                <a:spcPts val="1200"/>
              </a:spcBef>
            </a:pPr>
            <a:r>
              <a:rPr lang="en-US" dirty="0" smtClean="0"/>
              <a:t>HUD provided notice saying “…methods used by PHAs to establish these utility schedules vary across the county and therefore, may generate inconsistent or inaccurate allowances.”*</a:t>
            </a:r>
          </a:p>
          <a:p>
            <a:pPr marL="450533" lvl="1" indent="-176213">
              <a:spcBef>
                <a:spcPts val="1200"/>
              </a:spcBef>
            </a:pPr>
            <a:r>
              <a:rPr lang="en-US" b="1" dirty="0" smtClean="0"/>
              <a:t>WHAT??? </a:t>
            </a:r>
            <a:r>
              <a:rPr lang="en-US" dirty="0" smtClean="0"/>
              <a:t>Instead of fixing the PHA accuracy problem…</a:t>
            </a:r>
            <a:r>
              <a:rPr lang="en-US" i="1" dirty="0" smtClean="0"/>
              <a:t>let’s create a new work around!</a:t>
            </a:r>
          </a:p>
          <a:p>
            <a:pPr marL="450533" lvl="1" indent="-176213">
              <a:spcBef>
                <a:spcPts val="1200"/>
              </a:spcBef>
            </a:pPr>
            <a:r>
              <a:rPr lang="en-US" i="1" dirty="0" smtClean="0"/>
              <a:t>Voucher holders REQUIRED to use PHA allowance…but prohibited from HOME</a:t>
            </a:r>
          </a:p>
        </p:txBody>
      </p:sp>
      <p:sp>
        <p:nvSpPr>
          <p:cNvPr id="6" name="TextBox 5"/>
          <p:cNvSpPr txBox="1"/>
          <p:nvPr/>
        </p:nvSpPr>
        <p:spPr>
          <a:xfrm>
            <a:off x="1066800" y="4726945"/>
            <a:ext cx="2847254" cy="261610"/>
          </a:xfrm>
          <a:prstGeom prst="rect">
            <a:avLst/>
          </a:prstGeom>
          <a:noFill/>
        </p:spPr>
        <p:txBody>
          <a:bodyPr wrap="none" rtlCol="0">
            <a:spAutoFit/>
          </a:bodyPr>
          <a:lstStyle/>
          <a:p>
            <a:r>
              <a:rPr lang="en-US" sz="1100" b="1" i="1" dirty="0" smtClean="0">
                <a:solidFill>
                  <a:schemeClr val="tx1">
                    <a:lumMod val="65000"/>
                    <a:lumOff val="35000"/>
                  </a:schemeClr>
                </a:solidFill>
              </a:rPr>
              <a:t>* </a:t>
            </a:r>
            <a:r>
              <a:rPr lang="en-US" sz="1100" b="1" i="1" dirty="0" err="1" smtClean="0">
                <a:solidFill>
                  <a:schemeClr val="tx1">
                    <a:lumMod val="65000"/>
                    <a:lumOff val="35000"/>
                  </a:schemeClr>
                </a:solidFill>
              </a:rPr>
              <a:t>HOMEfires</a:t>
            </a:r>
            <a:r>
              <a:rPr lang="en-US" sz="1100" b="1" i="1" dirty="0" smtClean="0">
                <a:solidFill>
                  <a:schemeClr val="tx1">
                    <a:lumMod val="65000"/>
                    <a:lumOff val="35000"/>
                  </a:schemeClr>
                </a:solidFill>
              </a:rPr>
              <a:t> – Vol 13 No.2, page 1, May 2016</a:t>
            </a:r>
            <a:endParaRPr lang="en-US" sz="1100" b="1" i="1" dirty="0">
              <a:solidFill>
                <a:schemeClr val="tx1">
                  <a:lumMod val="65000"/>
                  <a:lumOff val="35000"/>
                </a:schemeClr>
              </a:solidFill>
            </a:endParaRPr>
          </a:p>
        </p:txBody>
      </p:sp>
      <p:sp>
        <p:nvSpPr>
          <p:cNvPr id="4" name="TextBox 3"/>
          <p:cNvSpPr txBox="1"/>
          <p:nvPr/>
        </p:nvSpPr>
        <p:spPr>
          <a:xfrm rot="313738">
            <a:off x="4800600" y="3802985"/>
            <a:ext cx="914400" cy="938719"/>
          </a:xfrm>
          <a:prstGeom prst="rect">
            <a:avLst/>
          </a:prstGeom>
          <a:noFill/>
          <a:ln w="19050" cmpd="sng">
            <a:solidFill>
              <a:schemeClr val="accent6"/>
            </a:solidFill>
          </a:ln>
        </p:spPr>
        <p:txBody>
          <a:bodyPr wrap="square" rtlCol="0">
            <a:spAutoFit/>
          </a:bodyPr>
          <a:lstStyle/>
          <a:p>
            <a:pPr algn="ctr"/>
            <a:r>
              <a:rPr lang="en-US" sz="1100" b="1" i="1" dirty="0" smtClean="0"/>
              <a:t>Economic hardship!  Suppresses revenue for project!</a:t>
            </a:r>
            <a:endParaRPr lang="en-US" sz="1100" b="1" i="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388" y="1276350"/>
            <a:ext cx="2560490" cy="1714047"/>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388" y="3159119"/>
            <a:ext cx="2560490" cy="1702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951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LOTS OF WORK</a:t>
            </a:r>
            <a:endParaRPr lang="en-US" dirty="0"/>
          </a:p>
        </p:txBody>
      </p:sp>
      <p:sp>
        <p:nvSpPr>
          <p:cNvPr id="3" name="Content Placeholder 2"/>
          <p:cNvSpPr>
            <a:spLocks noGrp="1"/>
          </p:cNvSpPr>
          <p:nvPr>
            <p:ph sz="quarter" idx="13"/>
          </p:nvPr>
        </p:nvSpPr>
        <p:spPr>
          <a:xfrm>
            <a:off x="381000" y="986824"/>
            <a:ext cx="5486400" cy="2727926"/>
          </a:xfrm>
        </p:spPr>
        <p:txBody>
          <a:bodyPr/>
          <a:lstStyle/>
          <a:p>
            <a:pPr marL="176213" indent="-176213">
              <a:spcBef>
                <a:spcPts val="1200"/>
              </a:spcBef>
            </a:pPr>
            <a:r>
              <a:rPr lang="en-US" sz="1700" dirty="0" smtClean="0"/>
              <a:t>Community Properties of Ohio (an affiliate of OCCH)</a:t>
            </a:r>
          </a:p>
          <a:p>
            <a:pPr marL="450533" lvl="1" indent="-176213">
              <a:spcBef>
                <a:spcPts val="1200"/>
              </a:spcBef>
            </a:pPr>
            <a:r>
              <a:rPr lang="en-US" sz="1700" dirty="0" smtClean="0"/>
              <a:t>PBS8 property – scattered site with MANY unit types / floor configurations</a:t>
            </a:r>
          </a:p>
          <a:p>
            <a:pPr marL="450533" lvl="1" indent="-176213">
              <a:spcBef>
                <a:spcPts val="1200"/>
              </a:spcBef>
            </a:pPr>
            <a:r>
              <a:rPr lang="en-US" sz="1700" i="1" dirty="0" smtClean="0"/>
              <a:t>Engaged in a </a:t>
            </a:r>
            <a:r>
              <a:rPr lang="en-US" sz="1700" b="1" i="1" dirty="0" smtClean="0"/>
              <a:t>lengthy and painful process</a:t>
            </a:r>
            <a:r>
              <a:rPr lang="en-US" sz="1700" i="1" dirty="0" smtClean="0"/>
              <a:t> to conduct analysis based on actual consumption (unable to do small sample sizes, due to varying unit configurations)</a:t>
            </a:r>
          </a:p>
          <a:p>
            <a:pPr marL="450533" lvl="1" indent="-176213">
              <a:spcBef>
                <a:spcPts val="1200"/>
              </a:spcBef>
            </a:pPr>
            <a:r>
              <a:rPr lang="en-US" sz="1700" dirty="0" smtClean="0"/>
              <a:t>Ultimately, reduced utility allowances ~$800K across 823 units (~35% reduction) but change is ‘revenue neutral’ with shift between tenant and subsidy received</a:t>
            </a:r>
          </a:p>
          <a:p>
            <a:pPr marL="724853" lvl="2" indent="-176213">
              <a:spcBef>
                <a:spcPts val="1200"/>
              </a:spcBef>
            </a:pPr>
            <a:endParaRPr lang="en-US" sz="1700" dirty="0" smtClean="0"/>
          </a:p>
        </p:txBody>
      </p:sp>
      <p:pic>
        <p:nvPicPr>
          <p:cNvPr id="7" name="Picture 6"/>
          <p:cNvPicPr>
            <a:picLocks noChangeAspect="1"/>
          </p:cNvPicPr>
          <p:nvPr/>
        </p:nvPicPr>
        <p:blipFill>
          <a:blip r:embed="rId2"/>
          <a:stretch>
            <a:fillRect/>
          </a:stretch>
        </p:blipFill>
        <p:spPr>
          <a:xfrm>
            <a:off x="6400800" y="1238250"/>
            <a:ext cx="2446020" cy="3711594"/>
          </a:xfrm>
          <a:prstGeom prst="rect">
            <a:avLst/>
          </a:prstGeom>
        </p:spPr>
      </p:pic>
    </p:spTree>
    <p:extLst>
      <p:ext uri="{BB962C8B-B14F-4D97-AF65-F5344CB8AC3E}">
        <p14:creationId xmlns:p14="http://schemas.microsoft.com/office/powerpoint/2010/main" val="13492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LOTS OF RISK if you get it wrong!</a:t>
            </a:r>
            <a:endParaRPr lang="en-US" dirty="0"/>
          </a:p>
        </p:txBody>
      </p:sp>
      <p:sp>
        <p:nvSpPr>
          <p:cNvPr id="3" name="Content Placeholder 2"/>
          <p:cNvSpPr>
            <a:spLocks noGrp="1"/>
          </p:cNvSpPr>
          <p:nvPr>
            <p:ph sz="quarter" idx="13"/>
          </p:nvPr>
        </p:nvSpPr>
        <p:spPr>
          <a:xfrm>
            <a:off x="381000" y="986824"/>
            <a:ext cx="5257800" cy="2727926"/>
          </a:xfrm>
        </p:spPr>
        <p:txBody>
          <a:bodyPr/>
          <a:lstStyle/>
          <a:p>
            <a:pPr marL="176213" indent="-176213">
              <a:spcBef>
                <a:spcPts val="1200"/>
              </a:spcBef>
            </a:pPr>
            <a:r>
              <a:rPr lang="en-US" dirty="0" smtClean="0">
                <a:solidFill>
                  <a:srgbClr val="C00000"/>
                </a:solidFill>
              </a:rPr>
              <a:t>Charging a rent that exceeds the maximum allowable rent</a:t>
            </a:r>
          </a:p>
          <a:p>
            <a:pPr marL="450533" lvl="1" indent="-176213">
              <a:spcBef>
                <a:spcPts val="1200"/>
              </a:spcBef>
            </a:pPr>
            <a:r>
              <a:rPr lang="en-US" dirty="0" smtClean="0">
                <a:solidFill>
                  <a:srgbClr val="C00000"/>
                </a:solidFill>
              </a:rPr>
              <a:t>Guide for Completing Form 8823, P 11-10: </a:t>
            </a:r>
            <a:r>
              <a:rPr lang="en-US" dirty="0" smtClean="0"/>
              <a:t>“</a:t>
            </a:r>
            <a:r>
              <a:rPr lang="en-US" i="1" dirty="0"/>
              <a:t>Once a unit is determined to be out of compliance with the rent limits, the unit ceases to be a low-income unit for the remainder of the owner’s tax year. A unit is back in compliance on the first day of the owner’s next tax year if the rent charged on a monthly basis does not exceed the limit. An owner cannot avoid the disallowance of the LIHC by rebating excess rent or fees to the affected tenants.”</a:t>
            </a:r>
            <a:endParaRPr lang="en-US" dirty="0" smtClean="0">
              <a:solidFill>
                <a:srgbClr val="C00000"/>
              </a:solidFill>
            </a:endParaRPr>
          </a:p>
          <a:p>
            <a:pPr marL="450533" lvl="1" indent="-176213">
              <a:spcBef>
                <a:spcPts val="1200"/>
              </a:spcBef>
            </a:pPr>
            <a:endParaRPr lang="en-US" sz="1600" dirty="0" smtClean="0"/>
          </a:p>
          <a:p>
            <a:pPr marL="450533" lvl="1" indent="-176213">
              <a:spcBef>
                <a:spcPts val="1200"/>
              </a:spcBef>
            </a:pP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684" y="1267206"/>
            <a:ext cx="2566194" cy="1706247"/>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684" y="3165265"/>
            <a:ext cx="2570502" cy="1709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9552661"/>
      </p:ext>
    </p:extLst>
  </p:cSld>
  <p:clrMapOvr>
    <a:masterClrMapping/>
  </p:clrMapOvr>
</p:sld>
</file>

<file path=ppt/theme/theme1.xml><?xml version="1.0" encoding="utf-8"?>
<a:theme xmlns:a="http://schemas.openxmlformats.org/drawingml/2006/main" name="OCCH_PPT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2771</TotalTime>
  <Words>908</Words>
  <Application>Microsoft Office PowerPoint</Application>
  <PresentationFormat>On-screen Show (16:9)</PresentationFormat>
  <Paragraphs>70</Paragraphs>
  <Slides>14</Slides>
  <Notes>1</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14</vt:i4>
      </vt:variant>
    </vt:vector>
  </HeadingPairs>
  <TitlesOfParts>
    <vt:vector size="31" baseType="lpstr">
      <vt:lpstr>ＭＳ Ｐゴシック</vt:lpstr>
      <vt:lpstr>Arial</vt:lpstr>
      <vt:lpstr>Calibri</vt:lpstr>
      <vt:lpstr>Lucida Grande</vt:lpstr>
      <vt:lpstr>OCCH_PPT_v2</vt:lpstr>
      <vt:lpstr>7_Office Theme</vt:lpstr>
      <vt:lpstr>1_Office Theme</vt:lpstr>
      <vt:lpstr>2_Office Theme</vt:lpstr>
      <vt:lpstr>3_Office Theme</vt:lpstr>
      <vt:lpstr>9_Office Theme</vt:lpstr>
      <vt:lpstr>4_Office Theme</vt:lpstr>
      <vt:lpstr>10_Office Theme</vt:lpstr>
      <vt:lpstr>5_Office Theme</vt:lpstr>
      <vt:lpstr>11_Office Theme</vt:lpstr>
      <vt:lpstr>6_Office Theme</vt:lpstr>
      <vt:lpstr>12_Office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dc:title>
  <dc:creator>Rudolf</dc:creator>
  <cp:lastModifiedBy>Tony DiBlasi</cp:lastModifiedBy>
  <cp:revision>48</cp:revision>
  <cp:lastPrinted>2017-06-19T21:46:53Z</cp:lastPrinted>
  <dcterms:created xsi:type="dcterms:W3CDTF">2016-03-03T14:42:43Z</dcterms:created>
  <dcterms:modified xsi:type="dcterms:W3CDTF">2017-06-19T21:51:00Z</dcterms:modified>
</cp:coreProperties>
</file>